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6"/>
  </p:notesMasterIdLst>
  <p:sldIdLst>
    <p:sldId id="284" r:id="rId2"/>
    <p:sldId id="286" r:id="rId3"/>
    <p:sldId id="288" r:id="rId4"/>
    <p:sldId id="289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DC9701-CE4E-43EB-96DB-C9FD480414FB}" v="1452" dt="2023-05-23T03:51:49.1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 snapToGrid="0">
      <p:cViewPr>
        <p:scale>
          <a:sx n="53" d="100"/>
          <a:sy n="53" d="100"/>
        </p:scale>
        <p:origin x="2310" y="-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20T20:44:35.6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24575,'0'0'-8191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23T02:17:47.750"/>
    </inkml:context>
    <inkml:brush xml:id="br0">
      <inkml:brushProperty name="width" value="0.05" units="cm"/>
      <inkml:brushProperty name="height" value="0.05" units="cm"/>
      <inkml:brushProperty name="color" value="#4472C4"/>
    </inkml:brush>
  </inkml:definitions>
  <inkml:trace contextRef="#ctx0" brushRef="#br0">0 0 24575,'0'0'-8191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05T15:42:30.9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24575,'0'0'-8191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05T15:42:30.97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 24575,'0'0'-8191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05T15:42:30.97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0 24575,'0'0'-8191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05T15:42:30.9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24575,'0'0'-8191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23T02:17:47.750"/>
    </inkml:context>
    <inkml:brush xml:id="br0">
      <inkml:brushProperty name="width" value="0.05" units="cm"/>
      <inkml:brushProperty name="height" value="0.05" units="cm"/>
      <inkml:brushProperty name="color" value="#4472C4"/>
    </inkml:brush>
  </inkml:definitions>
  <inkml:trace contextRef="#ctx0" brushRef="#br0">0 0 24575,'0'0'-8191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23T02:06:52.909"/>
    </inkml:context>
    <inkml:brush xml:id="br0">
      <inkml:brushProperty name="width" value="0.05" units="cm"/>
      <inkml:brushProperty name="height" value="0.05" units="cm"/>
      <inkml:brushProperty name="color" value="#4472C4"/>
    </inkml:brush>
  </inkml:definitions>
  <inkml:trace contextRef="#ctx0" brushRef="#br0">0 0 24575,'0'0'-8191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23T02:08:19.5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24575,'0'0'-8191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23T02:18:35.502"/>
    </inkml:context>
    <inkml:brush xml:id="br0">
      <inkml:brushProperty name="width" value="0.05" units="cm"/>
      <inkml:brushProperty name="height" value="0.05" units="cm"/>
      <inkml:brushProperty name="color" value="#70AD47"/>
    </inkml:brush>
  </inkml:definitions>
  <inkml:trace contextRef="#ctx0" brushRef="#br0">0 0 24575,'0'0'-8191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2.xml"/><Relationship Id="rId13" Type="http://schemas.openxmlformats.org/officeDocument/2006/relationships/customXml" Target="../ink/ink5.xml"/><Relationship Id="rId3" Type="http://schemas.openxmlformats.org/officeDocument/2006/relationships/customXml" Target="../ink/ink1.xml"/><Relationship Id="rId7" Type="http://schemas.openxmlformats.org/officeDocument/2006/relationships/image" Target="../media/image3.svg"/><Relationship Id="rId12" Type="http://schemas.openxmlformats.org/officeDocument/2006/relationships/customXml" Target="../ink/ink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image" Target="../media/image3.png"/><Relationship Id="rId10" Type="http://schemas.openxmlformats.org/officeDocument/2006/relationships/customXml" Target="../ink/ink3.xml"/><Relationship Id="rId9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6.png"/><Relationship Id="rId3" Type="http://schemas.openxmlformats.org/officeDocument/2006/relationships/customXml" Target="../ink/ink6.xml"/><Relationship Id="rId7" Type="http://schemas.openxmlformats.org/officeDocument/2006/relationships/customXml" Target="../ink/ink8.xml"/><Relationship Id="rId12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7.xml"/><Relationship Id="rId11" Type="http://schemas.openxmlformats.org/officeDocument/2006/relationships/image" Target="../media/image4.png"/><Relationship Id="rId5" Type="http://schemas.openxmlformats.org/officeDocument/2006/relationships/image" Target="../media/image9.png"/><Relationship Id="rId10" Type="http://schemas.openxmlformats.org/officeDocument/2006/relationships/image" Target="../media/image11.png"/><Relationship Id="rId9" Type="http://schemas.openxmlformats.org/officeDocument/2006/relationships/customXml" Target="../ink/ink9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9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5" Type="http://schemas.openxmlformats.org/officeDocument/2006/relationships/customXml" Target="../ink/ink10.xml"/><Relationship Id="rId4" Type="http://schemas.openxmlformats.org/officeDocument/2006/relationships/image" Target="../media/image5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529289" y="1994978"/>
            <a:ext cx="5820686" cy="5916043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Relações métricas no triângulo retângulo</a:t>
            </a:r>
          </a:p>
          <a:p>
            <a:pPr algn="ctr">
              <a:lnSpc>
                <a:spcPct val="150000"/>
              </a:lnSpc>
            </a:pPr>
            <a:endParaRPr lang="pt-BR" sz="1938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pt-BR" sz="1938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(EF09MA13) Demonstrar relações métricas do triângulo retângulo, entre elas o teorema de Pitágoras, utilizando, inclusive, a semelhança de triângulos.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9º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2C779EA7-B973-3F85-0DC1-BDB43FFC31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349200"/>
              </p:ext>
            </p:extLst>
          </p:nvPr>
        </p:nvGraphicFramePr>
        <p:xfrm>
          <a:off x="161924" y="1665150"/>
          <a:ext cx="65075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1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863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2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Heloísa jogou seu ursinho de pelúcia do topo de uma rampa, como ilustra a imagem abaixo: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349429"/>
              </p:ext>
            </p:extLst>
          </p:nvPr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E47F8F48-3057-BE50-233D-415C2649FF0C}"/>
              </a:ext>
            </a:extLst>
          </p:cNvPr>
          <p:cNvSpPr txBox="1"/>
          <p:nvPr/>
        </p:nvSpPr>
        <p:spPr>
          <a:xfrm>
            <a:off x="347774" y="3704514"/>
            <a:ext cx="63664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3 m.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4 m.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4,2 m.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5,5 m.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6,3 m.</a:t>
            </a:r>
          </a:p>
        </p:txBody>
      </p:sp>
      <p:grpSp>
        <p:nvGrpSpPr>
          <p:cNvPr id="97" name="Agrupar 96">
            <a:extLst>
              <a:ext uri="{FF2B5EF4-FFF2-40B4-BE49-F238E27FC236}">
                <a16:creationId xmlns:a16="http://schemas.microsoft.com/office/drawing/2014/main" id="{D57B7081-C0B0-02AD-6AFA-2F5A34FD6E34}"/>
              </a:ext>
            </a:extLst>
          </p:cNvPr>
          <p:cNvGrpSpPr/>
          <p:nvPr/>
        </p:nvGrpSpPr>
        <p:grpSpPr>
          <a:xfrm>
            <a:off x="2355536" y="2046424"/>
            <a:ext cx="2828802" cy="1075495"/>
            <a:chOff x="1626170" y="2600105"/>
            <a:chExt cx="3805567" cy="1689929"/>
          </a:xfrm>
        </p:grpSpPr>
        <p:sp>
          <p:nvSpPr>
            <p:cNvPr id="82" name="CaixaDeTexto 81">
              <a:extLst>
                <a:ext uri="{FF2B5EF4-FFF2-40B4-BE49-F238E27FC236}">
                  <a16:creationId xmlns:a16="http://schemas.microsoft.com/office/drawing/2014/main" id="{B565D824-0B74-6F4C-A963-C435E1AF3BFA}"/>
                </a:ext>
              </a:extLst>
            </p:cNvPr>
            <p:cNvSpPr txBox="1"/>
            <p:nvPr/>
          </p:nvSpPr>
          <p:spPr>
            <a:xfrm rot="1717413" flipH="1">
              <a:off x="3568780" y="3815616"/>
              <a:ext cx="58541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100" dirty="0"/>
                <a:t>X</a:t>
              </a:r>
            </a:p>
          </p:txBody>
        </p:sp>
        <p:grpSp>
          <p:nvGrpSpPr>
            <p:cNvPr id="83" name="Agrupar 82">
              <a:extLst>
                <a:ext uri="{FF2B5EF4-FFF2-40B4-BE49-F238E27FC236}">
                  <a16:creationId xmlns:a16="http://schemas.microsoft.com/office/drawing/2014/main" id="{44A0CF11-3754-FDEC-C4F3-0D97C9190E4B}"/>
                </a:ext>
              </a:extLst>
            </p:cNvPr>
            <p:cNvGrpSpPr/>
            <p:nvPr/>
          </p:nvGrpSpPr>
          <p:grpSpPr>
            <a:xfrm>
              <a:off x="1626170" y="2600105"/>
              <a:ext cx="3805567" cy="1689929"/>
              <a:chOff x="1626168" y="2600105"/>
              <a:chExt cx="3805567" cy="1689929"/>
            </a:xfrm>
          </p:grpSpPr>
          <p:grpSp>
            <p:nvGrpSpPr>
              <p:cNvPr id="84" name="Agrupar 83">
                <a:extLst>
                  <a:ext uri="{FF2B5EF4-FFF2-40B4-BE49-F238E27FC236}">
                    <a16:creationId xmlns:a16="http://schemas.microsoft.com/office/drawing/2014/main" id="{E1E00B44-2832-F479-D15D-226C5DF43B47}"/>
                  </a:ext>
                </a:extLst>
              </p:cNvPr>
              <p:cNvGrpSpPr/>
              <p:nvPr/>
            </p:nvGrpSpPr>
            <p:grpSpPr>
              <a:xfrm>
                <a:off x="1626168" y="2600105"/>
                <a:ext cx="2600757" cy="1689929"/>
                <a:chOff x="1626168" y="2749204"/>
                <a:chExt cx="2600757" cy="1689929"/>
              </a:xfrm>
            </p:grpSpPr>
            <p:grpSp>
              <p:nvGrpSpPr>
                <p:cNvPr id="86" name="Agrupar 85">
                  <a:extLst>
                    <a:ext uri="{FF2B5EF4-FFF2-40B4-BE49-F238E27FC236}">
                      <a16:creationId xmlns:a16="http://schemas.microsoft.com/office/drawing/2014/main" id="{8E96C9EF-8685-52D9-88C6-F90750AD56B2}"/>
                    </a:ext>
                  </a:extLst>
                </p:cNvPr>
                <p:cNvGrpSpPr/>
                <p:nvPr/>
              </p:nvGrpSpPr>
              <p:grpSpPr>
                <a:xfrm>
                  <a:off x="1803608" y="3107220"/>
                  <a:ext cx="2423317" cy="1331913"/>
                  <a:chOff x="1112839" y="2600325"/>
                  <a:chExt cx="2423317" cy="1331913"/>
                </a:xfrm>
              </p:grpSpPr>
              <p:grpSp>
                <p:nvGrpSpPr>
                  <p:cNvPr id="88" name="Agrupar 87">
                    <a:extLst>
                      <a:ext uri="{FF2B5EF4-FFF2-40B4-BE49-F238E27FC236}">
                        <a16:creationId xmlns:a16="http://schemas.microsoft.com/office/drawing/2014/main" id="{9EB85527-9A3E-CBD3-AF4E-3180431E137A}"/>
                      </a:ext>
                    </a:extLst>
                  </p:cNvPr>
                  <p:cNvGrpSpPr/>
                  <p:nvPr/>
                </p:nvGrpSpPr>
                <p:grpSpPr>
                  <a:xfrm>
                    <a:off x="1112839" y="2600325"/>
                    <a:ext cx="2423317" cy="1331913"/>
                    <a:chOff x="1112839" y="2600325"/>
                    <a:chExt cx="2423317" cy="1331913"/>
                  </a:xfrm>
                </p:grpSpPr>
                <p:grpSp>
                  <p:nvGrpSpPr>
                    <p:cNvPr id="91" name="Agrupar 90">
                      <a:extLst>
                        <a:ext uri="{FF2B5EF4-FFF2-40B4-BE49-F238E27FC236}">
                          <a16:creationId xmlns:a16="http://schemas.microsoft.com/office/drawing/2014/main" id="{D708217E-D3FB-A5B3-F07A-D14682EABA56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112839" y="2600325"/>
                      <a:ext cx="2423317" cy="1331913"/>
                      <a:chOff x="1112839" y="2600325"/>
                      <a:chExt cx="2423317" cy="1331913"/>
                    </a:xfrm>
                  </p:grpSpPr>
                  <p:sp>
                    <p:nvSpPr>
                      <p:cNvPr id="93" name="Triângulo Retângulo 92">
                        <a:extLst>
                          <a:ext uri="{FF2B5EF4-FFF2-40B4-BE49-F238E27FC236}">
                            <a16:creationId xmlns:a16="http://schemas.microsoft.com/office/drawing/2014/main" id="{47C02B23-BF32-6D00-638A-E405DADF5847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21569" y="2600325"/>
                        <a:ext cx="2414587" cy="1328738"/>
                      </a:xfrm>
                      <a:prstGeom prst="rtTriangle">
                        <a:avLst/>
                      </a:prstGeom>
                    </p:spPr>
                    <p:style>
                      <a:lnRef idx="2">
                        <a:schemeClr val="dk1"/>
                      </a:lnRef>
                      <a:fillRef idx="1">
                        <a:schemeClr val="lt1"/>
                      </a:fillRef>
                      <a:effectRef idx="0">
                        <a:schemeClr val="dk1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pt-BR" dirty="0"/>
                      </a:p>
                    </p:txBody>
                  </p:sp>
                  <p:sp>
                    <p:nvSpPr>
                      <p:cNvPr id="94" name="Retângulo 93">
                        <a:extLst>
                          <a:ext uri="{FF2B5EF4-FFF2-40B4-BE49-F238E27FC236}">
                            <a16:creationId xmlns:a16="http://schemas.microsoft.com/office/drawing/2014/main" id="{4EC433D2-A7D2-D615-2724-D0A93E9E894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21971" y="3793331"/>
                        <a:ext cx="150018" cy="135732"/>
                      </a:xfrm>
                      <a:prstGeom prst="rect">
                        <a:avLst/>
                      </a:prstGeom>
                    </p:spPr>
                    <p:style>
                      <a:lnRef idx="2">
                        <a:schemeClr val="dk1"/>
                      </a:lnRef>
                      <a:fillRef idx="1">
                        <a:schemeClr val="lt1"/>
                      </a:fillRef>
                      <a:effectRef idx="0">
                        <a:schemeClr val="dk1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pt-BR" dirty="0"/>
                      </a:p>
                    </p:txBody>
                  </p:sp>
                  <p:cxnSp>
                    <p:nvCxnSpPr>
                      <p:cNvPr id="95" name="Conector reto 94">
                        <a:extLst>
                          <a:ext uri="{FF2B5EF4-FFF2-40B4-BE49-F238E27FC236}">
                            <a16:creationId xmlns:a16="http://schemas.microsoft.com/office/drawing/2014/main" id="{38C8CCB5-41B9-F73D-2AA1-8546CFC07B29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V="1">
                        <a:off x="1112839" y="3264694"/>
                        <a:ext cx="1220788" cy="667544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dk1"/>
                      </a:lnRef>
                      <a:fillRef idx="0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</p:grpSp>
                <mc:AlternateContent xmlns:mc="http://schemas.openxmlformats.org/markup-compatibility/2006" xmlns:p14="http://schemas.microsoft.com/office/powerpoint/2010/main">
                  <mc:Choice Requires="p14">
                    <p:contentPart p14:bwMode="auto" r:id="rId3">
                      <p14:nvContentPartPr>
                        <p14:cNvPr id="92" name="Tinta 91">
                          <a:extLst>
                            <a:ext uri="{FF2B5EF4-FFF2-40B4-BE49-F238E27FC236}">
                              <a16:creationId xmlns:a16="http://schemas.microsoft.com/office/drawing/2014/main" id="{30CD2C45-508D-B519-9AC0-53D64C87D012}"/>
                            </a:ext>
                          </a:extLst>
                        </p14:cNvPr>
                        <p14:cNvContentPartPr/>
                        <p14:nvPr/>
                      </p14:nvContentPartPr>
                      <p14:xfrm>
                        <a:off x="1195329" y="3859670"/>
                        <a:ext cx="360" cy="360"/>
                      </p14:xfrm>
                    </p:contentPart>
                  </mc:Choice>
                  <mc:Fallback xmlns="">
                    <p:pic>
                      <p:nvPicPr>
                        <p:cNvPr id="92" name="Tinta 91">
                          <a:extLst>
                            <a:ext uri="{FF2B5EF4-FFF2-40B4-BE49-F238E27FC236}">
                              <a16:creationId xmlns:a16="http://schemas.microsoft.com/office/drawing/2014/main" id="{30CD2C45-508D-B519-9AC0-53D64C87D012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1186329" y="3850670"/>
                          <a:ext cx="18000" cy="18000"/>
                        </a:xfrm>
                        <a:prstGeom prst="rect">
                          <a:avLst/>
                        </a:prstGeom>
                      </p:spPr>
                    </p:pic>
                  </mc:Fallback>
                </mc:AlternateContent>
              </p:grpSp>
              <p:sp>
                <p:nvSpPr>
                  <p:cNvPr id="89" name="CaixaDeTexto 88">
                    <a:extLst>
                      <a:ext uri="{FF2B5EF4-FFF2-40B4-BE49-F238E27FC236}">
                        <a16:creationId xmlns:a16="http://schemas.microsoft.com/office/drawing/2014/main" id="{EBEC3C0D-8949-A4E1-66EC-6732ABA9F940}"/>
                      </a:ext>
                    </a:extLst>
                  </p:cNvPr>
                  <p:cNvSpPr txBox="1"/>
                  <p:nvPr/>
                </p:nvSpPr>
                <p:spPr>
                  <a:xfrm rot="19817398" flipH="1">
                    <a:off x="1471984" y="3347240"/>
                    <a:ext cx="585416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pt-BR" sz="1100" dirty="0"/>
                      <a:t>5 m</a:t>
                    </a:r>
                  </a:p>
                </p:txBody>
              </p:sp>
              <p:sp>
                <p:nvSpPr>
                  <p:cNvPr id="90" name="CaixaDeTexto 89">
                    <a:extLst>
                      <a:ext uri="{FF2B5EF4-FFF2-40B4-BE49-F238E27FC236}">
                        <a16:creationId xmlns:a16="http://schemas.microsoft.com/office/drawing/2014/main" id="{0D2A6356-B36A-A20D-A115-E0A06D87ED8A}"/>
                      </a:ext>
                    </a:extLst>
                  </p:cNvPr>
                  <p:cNvSpPr txBox="1"/>
                  <p:nvPr/>
                </p:nvSpPr>
                <p:spPr>
                  <a:xfrm rot="1717413" flipH="1">
                    <a:off x="1584626" y="2754204"/>
                    <a:ext cx="585416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pt-BR" sz="1100" dirty="0"/>
                      <a:t>6 m</a:t>
                    </a:r>
                  </a:p>
                </p:txBody>
              </p:sp>
            </p:grpSp>
            <p:pic>
              <p:nvPicPr>
                <p:cNvPr id="87" name="Gráfico 86" descr="Bicho de pelúcia estrutura de tópicos">
                  <a:extLst>
                    <a:ext uri="{FF2B5EF4-FFF2-40B4-BE49-F238E27FC236}">
                      <a16:creationId xmlns:a16="http://schemas.microsoft.com/office/drawing/2014/main" id="{50FAD520-D2A9-B8A7-77B6-D6A141BB769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p:blipFill>
              <p:spPr>
                <a:xfrm rot="437106">
                  <a:off x="1626168" y="2749204"/>
                  <a:ext cx="426976" cy="426976"/>
                </a:xfrm>
                <a:prstGeom prst="rect">
                  <a:avLst/>
                </a:prstGeom>
              </p:spPr>
            </p:pic>
          </p:grpSp>
          <p:cxnSp>
            <p:nvCxnSpPr>
              <p:cNvPr id="85" name="Conector reto 84">
                <a:extLst>
                  <a:ext uri="{FF2B5EF4-FFF2-40B4-BE49-F238E27FC236}">
                    <a16:creationId xmlns:a16="http://schemas.microsoft.com/office/drawing/2014/main" id="{1B61E694-12B1-2CBE-D968-7A58A198BC1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226925" y="4281727"/>
                <a:ext cx="1204810" cy="8063"/>
              </a:xfrm>
              <a:prstGeom prst="line">
                <a:avLst/>
              </a:prstGeom>
              <a:ln w="952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96" name="CaixaDeTexto 95">
              <a:extLst>
                <a:ext uri="{FF2B5EF4-FFF2-40B4-BE49-F238E27FC236}">
                  <a16:creationId xmlns:a16="http://schemas.microsoft.com/office/drawing/2014/main" id="{1657E7B9-19A9-BE4E-FC76-6C256D19B8D2}"/>
                </a:ext>
              </a:extLst>
            </p:cNvPr>
            <p:cNvSpPr txBox="1"/>
            <p:nvPr/>
          </p:nvSpPr>
          <p:spPr>
            <a:xfrm rot="1717413" flipH="1">
              <a:off x="2914816" y="3497969"/>
              <a:ext cx="58541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100" dirty="0">
                  <a:solidFill>
                    <a:srgbClr val="FF0000"/>
                  </a:solidFill>
                </a:rPr>
                <a:t>a</a:t>
              </a:r>
            </a:p>
          </p:txBody>
        </p:sp>
      </p:grpSp>
      <p:sp>
        <p:nvSpPr>
          <p:cNvPr id="5" name="CaixaDeTexto 4">
            <a:extLst>
              <a:ext uri="{FF2B5EF4-FFF2-40B4-BE49-F238E27FC236}">
                <a16:creationId xmlns:a16="http://schemas.microsoft.com/office/drawing/2014/main" id="{67C53043-716F-399B-77A7-783A88E33A21}"/>
              </a:ext>
            </a:extLst>
          </p:cNvPr>
          <p:cNvSpPr txBox="1"/>
          <p:nvPr/>
        </p:nvSpPr>
        <p:spPr>
          <a:xfrm>
            <a:off x="326948" y="3280824"/>
            <a:ext cx="623795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Sabendo que o ursinho rolou até o ponto a, por 6 m, e depois percorreu uma distância X até o chão, assinale a alternativa que indique o valor aproximado de X.</a:t>
            </a:r>
          </a:p>
        </p:txBody>
      </p:sp>
      <p:graphicFrame>
        <p:nvGraphicFramePr>
          <p:cNvPr id="31" name="Tabela 30">
            <a:extLst>
              <a:ext uri="{FF2B5EF4-FFF2-40B4-BE49-F238E27FC236}">
                <a16:creationId xmlns:a16="http://schemas.microsoft.com/office/drawing/2014/main" id="{4243321A-61FB-9E53-249F-3E9DD041EE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5568416"/>
              </p:ext>
            </p:extLst>
          </p:nvPr>
        </p:nvGraphicFramePr>
        <p:xfrm>
          <a:off x="161924" y="4847858"/>
          <a:ext cx="6556403" cy="8888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28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35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60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Jorge e Luís estavam tentando montar sua barraca de acampamento. Para tal, Jorge fincou a corda até o ponto J, enquanto Luís prendeu o seu lado da corda no ponto L, fazendo com que o ferro de sustentação de 1,2 m em “a” ficasse em pé, como mostra a imagem abaixo: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2" name="CaixaDeTexto 31">
            <a:extLst>
              <a:ext uri="{FF2B5EF4-FFF2-40B4-BE49-F238E27FC236}">
                <a16:creationId xmlns:a16="http://schemas.microsoft.com/office/drawing/2014/main" id="{E7B78524-93DD-C02D-346D-4DDBF5F8037A}"/>
              </a:ext>
            </a:extLst>
          </p:cNvPr>
          <p:cNvSpPr txBox="1"/>
          <p:nvPr/>
        </p:nvSpPr>
        <p:spPr>
          <a:xfrm>
            <a:off x="471472" y="7882355"/>
            <a:ext cx="63664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1,5 m.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1,7 m.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1,9 m.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2,0 m.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2,3 m.</a:t>
            </a:r>
          </a:p>
        </p:txBody>
      </p:sp>
      <p:grpSp>
        <p:nvGrpSpPr>
          <p:cNvPr id="33" name="Agrupar 32">
            <a:extLst>
              <a:ext uri="{FF2B5EF4-FFF2-40B4-BE49-F238E27FC236}">
                <a16:creationId xmlns:a16="http://schemas.microsoft.com/office/drawing/2014/main" id="{7318EE14-8EF9-5541-0166-33E3135634EC}"/>
              </a:ext>
            </a:extLst>
          </p:cNvPr>
          <p:cNvGrpSpPr/>
          <p:nvPr/>
        </p:nvGrpSpPr>
        <p:grpSpPr>
          <a:xfrm>
            <a:off x="1839771" y="5929746"/>
            <a:ext cx="2920740" cy="1524284"/>
            <a:chOff x="1420231" y="3073977"/>
            <a:chExt cx="3511908" cy="1581321"/>
          </a:xfrm>
        </p:grpSpPr>
        <p:grpSp>
          <p:nvGrpSpPr>
            <p:cNvPr id="34" name="Agrupar 33">
              <a:extLst>
                <a:ext uri="{FF2B5EF4-FFF2-40B4-BE49-F238E27FC236}">
                  <a16:creationId xmlns:a16="http://schemas.microsoft.com/office/drawing/2014/main" id="{F4D6B60D-9B23-160F-5604-B28879416702}"/>
                </a:ext>
              </a:extLst>
            </p:cNvPr>
            <p:cNvGrpSpPr/>
            <p:nvPr/>
          </p:nvGrpSpPr>
          <p:grpSpPr>
            <a:xfrm>
              <a:off x="1420231" y="3073977"/>
              <a:ext cx="3511908" cy="1581321"/>
              <a:chOff x="1306390" y="3140079"/>
              <a:chExt cx="3511908" cy="1581321"/>
            </a:xfrm>
          </p:grpSpPr>
          <p:grpSp>
            <p:nvGrpSpPr>
              <p:cNvPr id="37" name="Agrupar 36">
                <a:extLst>
                  <a:ext uri="{FF2B5EF4-FFF2-40B4-BE49-F238E27FC236}">
                    <a16:creationId xmlns:a16="http://schemas.microsoft.com/office/drawing/2014/main" id="{C9B3E414-F7D5-63C2-22F8-A01D6135F893}"/>
                  </a:ext>
                </a:extLst>
              </p:cNvPr>
              <p:cNvGrpSpPr/>
              <p:nvPr/>
            </p:nvGrpSpPr>
            <p:grpSpPr>
              <a:xfrm>
                <a:off x="1306390" y="3140079"/>
                <a:ext cx="3511908" cy="1581321"/>
                <a:chOff x="1306390" y="3140079"/>
                <a:chExt cx="3511908" cy="1581321"/>
              </a:xfrm>
            </p:grpSpPr>
            <p:grpSp>
              <p:nvGrpSpPr>
                <p:cNvPr id="39" name="Agrupar 38">
                  <a:extLst>
                    <a:ext uri="{FF2B5EF4-FFF2-40B4-BE49-F238E27FC236}">
                      <a16:creationId xmlns:a16="http://schemas.microsoft.com/office/drawing/2014/main" id="{0B76DF2D-AD23-C311-2803-C79EEB94579E}"/>
                    </a:ext>
                  </a:extLst>
                </p:cNvPr>
                <p:cNvGrpSpPr/>
                <p:nvPr/>
              </p:nvGrpSpPr>
              <p:grpSpPr>
                <a:xfrm rot="9077902">
                  <a:off x="1595976" y="3140079"/>
                  <a:ext cx="2414587" cy="1581321"/>
                  <a:chOff x="1812340" y="2958121"/>
                  <a:chExt cx="2414587" cy="1581321"/>
                </a:xfrm>
              </p:grpSpPr>
              <p:sp>
                <p:nvSpPr>
                  <p:cNvPr id="44" name="CaixaDeTexto 43">
                    <a:extLst>
                      <a:ext uri="{FF2B5EF4-FFF2-40B4-BE49-F238E27FC236}">
                        <a16:creationId xmlns:a16="http://schemas.microsoft.com/office/drawing/2014/main" id="{F25C0A25-E310-1DDD-BD27-1CE63A49ED10}"/>
                      </a:ext>
                    </a:extLst>
                  </p:cNvPr>
                  <p:cNvSpPr txBox="1"/>
                  <p:nvPr/>
                </p:nvSpPr>
                <p:spPr>
                  <a:xfrm rot="1717413" flipH="1">
                    <a:off x="3071237" y="3515026"/>
                    <a:ext cx="585416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pt-BR" sz="1100" dirty="0"/>
                      <a:t>X</a:t>
                    </a:r>
                  </a:p>
                </p:txBody>
              </p:sp>
              <p:grpSp>
                <p:nvGrpSpPr>
                  <p:cNvPr id="45" name="Agrupar 44">
                    <a:extLst>
                      <a:ext uri="{FF2B5EF4-FFF2-40B4-BE49-F238E27FC236}">
                        <a16:creationId xmlns:a16="http://schemas.microsoft.com/office/drawing/2014/main" id="{5C706DB0-348F-9B06-8E2E-EEB73D0D8B99}"/>
                      </a:ext>
                    </a:extLst>
                  </p:cNvPr>
                  <p:cNvGrpSpPr/>
                  <p:nvPr/>
                </p:nvGrpSpPr>
                <p:grpSpPr>
                  <a:xfrm>
                    <a:off x="1812340" y="2958121"/>
                    <a:ext cx="2414587" cy="1581321"/>
                    <a:chOff x="1121569" y="2600325"/>
                    <a:chExt cx="2414587" cy="1581321"/>
                  </a:xfrm>
                </p:grpSpPr>
                <p:grpSp>
                  <p:nvGrpSpPr>
                    <p:cNvPr id="47" name="Agrupar 46">
                      <a:extLst>
                        <a:ext uri="{FF2B5EF4-FFF2-40B4-BE49-F238E27FC236}">
                          <a16:creationId xmlns:a16="http://schemas.microsoft.com/office/drawing/2014/main" id="{E9F61CEB-5D15-25C7-1483-09B147B20F7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121569" y="2600325"/>
                      <a:ext cx="2414587" cy="1408882"/>
                      <a:chOff x="1121569" y="2600325"/>
                      <a:chExt cx="2414587" cy="1408882"/>
                    </a:xfrm>
                  </p:grpSpPr>
                  <p:grpSp>
                    <p:nvGrpSpPr>
                      <p:cNvPr id="49" name="Agrupar 48">
                        <a:extLst>
                          <a:ext uri="{FF2B5EF4-FFF2-40B4-BE49-F238E27FC236}">
                            <a16:creationId xmlns:a16="http://schemas.microsoft.com/office/drawing/2014/main" id="{888BBCD5-663C-9F22-7B87-6A6A4F8D9E46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1121569" y="2600325"/>
                        <a:ext cx="2414587" cy="1408882"/>
                        <a:chOff x="1121569" y="2600325"/>
                        <a:chExt cx="2414587" cy="1408882"/>
                      </a:xfrm>
                    </p:grpSpPr>
                    <p:sp>
                      <p:nvSpPr>
                        <p:cNvPr id="51" name="Triângulo Retângulo 50">
                          <a:extLst>
                            <a:ext uri="{FF2B5EF4-FFF2-40B4-BE49-F238E27FC236}">
                              <a16:creationId xmlns:a16="http://schemas.microsoft.com/office/drawing/2014/main" id="{C8F4CF7A-4A16-0CBF-E8E0-B24A6893EBD1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121569" y="2600325"/>
                          <a:ext cx="2414587" cy="1328738"/>
                        </a:xfrm>
                        <a:prstGeom prst="rtTriangle">
                          <a:avLst/>
                        </a:prstGeom>
                      </p:spPr>
                      <p:style>
                        <a:lnRef idx="2">
                          <a:schemeClr val="dk1"/>
                        </a:lnRef>
                        <a:fillRef idx="1">
                          <a:schemeClr val="lt1"/>
                        </a:fillRef>
                        <a:effectRef idx="0">
                          <a:schemeClr val="dk1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pt-BR" dirty="0"/>
                        </a:p>
                      </p:txBody>
                    </p:sp>
                    <p:sp>
                      <p:nvSpPr>
                        <p:cNvPr id="52" name="Retângulo 51">
                          <a:extLst>
                            <a:ext uri="{FF2B5EF4-FFF2-40B4-BE49-F238E27FC236}">
                              <a16:creationId xmlns:a16="http://schemas.microsoft.com/office/drawing/2014/main" id="{DD43D67D-3A57-FCF6-68AA-F1B3EB3FB7E7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121971" y="3793331"/>
                          <a:ext cx="150018" cy="135732"/>
                        </a:xfrm>
                        <a:prstGeom prst="rect">
                          <a:avLst/>
                        </a:prstGeom>
                      </p:spPr>
                      <p:style>
                        <a:lnRef idx="2">
                          <a:schemeClr val="dk1"/>
                        </a:lnRef>
                        <a:fillRef idx="1">
                          <a:schemeClr val="lt1"/>
                        </a:fillRef>
                        <a:effectRef idx="0">
                          <a:schemeClr val="dk1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pt-BR" dirty="0"/>
                        </a:p>
                      </p:txBody>
                    </p:sp>
                    <p:cxnSp>
                      <p:nvCxnSpPr>
                        <p:cNvPr id="53" name="Conector reto 52">
                          <a:extLst>
                            <a:ext uri="{FF2B5EF4-FFF2-40B4-BE49-F238E27FC236}">
                              <a16:creationId xmlns:a16="http://schemas.microsoft.com/office/drawing/2014/main" id="{5B700542-0D52-C304-A7E7-F91DDB6A042E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rot="12522098">
                          <a:off x="1401332" y="2852904"/>
                          <a:ext cx="0" cy="1156303"/>
                        </a:xfrm>
                        <a:prstGeom prst="line">
                          <a:avLst/>
                        </a:prstGeom>
                        <a:ln w="19050"/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mc:AlternateContent xmlns:mc="http://schemas.openxmlformats.org/markup-compatibility/2006" xmlns:p14="http://schemas.microsoft.com/office/powerpoint/2010/main">
                    <mc:Choice Requires="p14">
                      <p:contentPart p14:bwMode="auto" r:id="rId8">
                        <p14:nvContentPartPr>
                          <p14:cNvPr id="50" name="Tinta 49">
                            <a:extLst>
                              <a:ext uri="{FF2B5EF4-FFF2-40B4-BE49-F238E27FC236}">
                                <a16:creationId xmlns:a16="http://schemas.microsoft.com/office/drawing/2014/main" id="{C12473C9-4ADE-2C7D-C7C8-5A32D67E89D4}"/>
                              </a:ext>
                            </a:extLst>
                          </p14:cNvPr>
                          <p14:cNvContentPartPr/>
                          <p14:nvPr/>
                        </p14:nvContentPartPr>
                        <p14:xfrm>
                          <a:off x="1195329" y="3859670"/>
                          <a:ext cx="360" cy="360"/>
                        </p14:xfrm>
                      </p:contentPart>
                    </mc:Choice>
                    <mc:Fallback xmlns="">
                      <p:pic>
                        <p:nvPicPr>
                          <p:cNvPr id="92" name="Tinta 91">
                            <a:extLst>
                              <a:ext uri="{FF2B5EF4-FFF2-40B4-BE49-F238E27FC236}">
                                <a16:creationId xmlns:a16="http://schemas.microsoft.com/office/drawing/2014/main" id="{30CD2C45-508D-B519-9AC0-53D64C87D012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9"/>
                          <a:stretch>
                            <a:fillRect/>
                          </a:stretch>
                        </p:blipFill>
                        <p:spPr>
                          <a:xfrm>
                            <a:off x="1186329" y="3850670"/>
                            <a:ext cx="18000" cy="18000"/>
                          </a:xfrm>
                          <a:prstGeom prst="rect">
                            <a:avLst/>
                          </a:prstGeom>
                        </p:spPr>
                      </p:pic>
                    </mc:Fallback>
                  </mc:AlternateContent>
                </p:grpSp>
                <p:sp>
                  <p:nvSpPr>
                    <p:cNvPr id="48" name="CaixaDeTexto 47">
                      <a:extLst>
                        <a:ext uri="{FF2B5EF4-FFF2-40B4-BE49-F238E27FC236}">
                          <a16:creationId xmlns:a16="http://schemas.microsoft.com/office/drawing/2014/main" id="{081198E4-7EC7-6570-DDB2-509FB9E1EB39}"/>
                        </a:ext>
                      </a:extLst>
                    </p:cNvPr>
                    <p:cNvSpPr txBox="1"/>
                    <p:nvPr/>
                  </p:nvSpPr>
                  <p:spPr>
                    <a:xfrm rot="10803386" flipH="1">
                      <a:off x="2002884" y="3920036"/>
                      <a:ext cx="585416" cy="26161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pt-BR" sz="1100" dirty="0"/>
                        <a:t>2 m</a:t>
                      </a:r>
                    </a:p>
                  </p:txBody>
                </p:sp>
              </p:grpSp>
              <p:sp>
                <p:nvSpPr>
                  <p:cNvPr id="46" name="CaixaDeTexto 45">
                    <a:extLst>
                      <a:ext uri="{FF2B5EF4-FFF2-40B4-BE49-F238E27FC236}">
                        <a16:creationId xmlns:a16="http://schemas.microsoft.com/office/drawing/2014/main" id="{45DCC842-9D99-691A-F4CE-62FFE6BFC789}"/>
                      </a:ext>
                    </a:extLst>
                  </p:cNvPr>
                  <p:cNvSpPr txBox="1"/>
                  <p:nvPr/>
                </p:nvSpPr>
                <p:spPr>
                  <a:xfrm rot="12522098" flipH="1">
                    <a:off x="2268378" y="3054525"/>
                    <a:ext cx="284204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pt-BR" sz="1100" dirty="0">
                        <a:solidFill>
                          <a:srgbClr val="FF0000"/>
                        </a:solidFill>
                      </a:rPr>
                      <a:t>a</a:t>
                    </a:r>
                  </a:p>
                </p:txBody>
              </p:sp>
            </p:grpSp>
            <p:sp>
              <p:nvSpPr>
                <p:cNvPr id="40" name="CaixaDeTexto 39">
                  <a:extLst>
                    <a:ext uri="{FF2B5EF4-FFF2-40B4-BE49-F238E27FC236}">
                      <a16:creationId xmlns:a16="http://schemas.microsoft.com/office/drawing/2014/main" id="{AD963DBA-28DB-D94B-BD5D-96B455E75410}"/>
                    </a:ext>
                  </a:extLst>
                </p:cNvPr>
                <p:cNvSpPr txBox="1"/>
                <p:nvPr/>
              </p:nvSpPr>
              <p:spPr>
                <a:xfrm flipH="1">
                  <a:off x="1306390" y="4018662"/>
                  <a:ext cx="585416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sz="1100" b="1" dirty="0"/>
                    <a:t>J</a:t>
                  </a:r>
                </a:p>
              </p:txBody>
            </p:sp>
            <p:sp>
              <p:nvSpPr>
                <p:cNvPr id="41" name="CaixaDeTexto 40">
                  <a:extLst>
                    <a:ext uri="{FF2B5EF4-FFF2-40B4-BE49-F238E27FC236}">
                      <a16:creationId xmlns:a16="http://schemas.microsoft.com/office/drawing/2014/main" id="{6FA2AE5B-B8E7-62B1-0C13-8910978D7B8F}"/>
                    </a:ext>
                  </a:extLst>
                </p:cNvPr>
                <p:cNvSpPr txBox="1"/>
                <p:nvPr/>
              </p:nvSpPr>
              <p:spPr>
                <a:xfrm flipH="1">
                  <a:off x="4232882" y="3991890"/>
                  <a:ext cx="585416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sz="1100" b="1" dirty="0"/>
                    <a:t>L</a:t>
                  </a:r>
                </a:p>
              </p:txBody>
            </p:sp>
            <mc:AlternateContent xmlns:mc="http://schemas.openxmlformats.org/markup-compatibility/2006" xmlns:p14="http://schemas.microsoft.com/office/powerpoint/2010/main">
              <mc:Choice Requires="p14">
                <p:contentPart p14:bwMode="auto" r:id="rId10">
                  <p14:nvContentPartPr>
                    <p14:cNvPr id="42" name="Tinta 41">
                      <a:extLst>
                        <a:ext uri="{FF2B5EF4-FFF2-40B4-BE49-F238E27FC236}">
                          <a16:creationId xmlns:a16="http://schemas.microsoft.com/office/drawing/2014/main" id="{B0D35641-0B2B-42CA-ABF3-532437E5AD09}"/>
                        </a:ext>
                      </a:extLst>
                    </p14:cNvPr>
                    <p14:cNvContentPartPr/>
                    <p14:nvPr/>
                  </p14:nvContentPartPr>
                  <p14:xfrm>
                    <a:off x="1470405" y="4040416"/>
                    <a:ext cx="360" cy="360"/>
                  </p14:xfrm>
                </p:contentPart>
              </mc:Choice>
              <mc:Fallback xmlns="">
                <p:pic>
                  <p:nvPicPr>
                    <p:cNvPr id="11" name="Tinta 10">
                      <a:extLst>
                        <a:ext uri="{FF2B5EF4-FFF2-40B4-BE49-F238E27FC236}">
                          <a16:creationId xmlns:a16="http://schemas.microsoft.com/office/drawing/2014/main" id="{583742DB-B39E-BC63-FFB2-6D9944030CBB}"/>
                        </a:ext>
                      </a:extLst>
                    </p:cNvPr>
                    <p:cNvPicPr/>
                    <p:nvPr/>
                  </p:nvPicPr>
                  <p:blipFill>
                    <a:blip r:embed="rId11"/>
                    <a:stretch>
                      <a:fillRect/>
                    </a:stretch>
                  </p:blipFill>
                  <p:spPr>
                    <a:xfrm>
                      <a:off x="1452765" y="4022776"/>
                      <a:ext cx="36000" cy="36000"/>
                    </a:xfrm>
                    <a:prstGeom prst="rect">
                      <a:avLst/>
                    </a:prstGeom>
                  </p:spPr>
                </p:pic>
              </mc:Fallback>
            </mc:AlternateContent>
            <mc:AlternateContent xmlns:mc="http://schemas.openxmlformats.org/markup-compatibility/2006" xmlns:p14="http://schemas.microsoft.com/office/powerpoint/2010/main">
              <mc:Choice Requires="p14">
                <p:contentPart p14:bwMode="auto" r:id="rId12">
                  <p14:nvContentPartPr>
                    <p14:cNvPr id="43" name="Tinta 42">
                      <a:extLst>
                        <a:ext uri="{FF2B5EF4-FFF2-40B4-BE49-F238E27FC236}">
                          <a16:creationId xmlns:a16="http://schemas.microsoft.com/office/drawing/2014/main" id="{3241B649-8628-777F-AC98-C1D34BC95D79}"/>
                        </a:ext>
                      </a:extLst>
                    </p14:cNvPr>
                    <p14:cNvContentPartPr/>
                    <p14:nvPr/>
                  </p14:nvContentPartPr>
                  <p14:xfrm>
                    <a:off x="4250685" y="4046896"/>
                    <a:ext cx="360" cy="360"/>
                  </p14:xfrm>
                </p:contentPart>
              </mc:Choice>
              <mc:Fallback xmlns="">
                <p:pic>
                  <p:nvPicPr>
                    <p:cNvPr id="12" name="Tinta 11">
                      <a:extLst>
                        <a:ext uri="{FF2B5EF4-FFF2-40B4-BE49-F238E27FC236}">
                          <a16:creationId xmlns:a16="http://schemas.microsoft.com/office/drawing/2014/main" id="{F04EE2B2-735D-91F8-266B-7640D39EB114}"/>
                        </a:ext>
                      </a:extLst>
                    </p:cNvPr>
                    <p:cNvPicPr/>
                    <p:nvPr/>
                  </p:nvPicPr>
                  <p:blipFill>
                    <a:blip r:embed="rId11"/>
                    <a:stretch>
                      <a:fillRect/>
                    </a:stretch>
                  </p:blipFill>
                  <p:spPr>
                    <a:xfrm>
                      <a:off x="4232685" y="4028896"/>
                      <a:ext cx="36000" cy="36000"/>
                    </a:xfrm>
                    <a:prstGeom prst="rect">
                      <a:avLst/>
                    </a:prstGeom>
                  </p:spPr>
                </p:pic>
              </mc:Fallback>
            </mc:AlternateContent>
          </p:grpSp>
          <p:sp>
            <p:nvSpPr>
              <p:cNvPr id="38" name="CaixaDeTexto 37">
                <a:extLst>
                  <a:ext uri="{FF2B5EF4-FFF2-40B4-BE49-F238E27FC236}">
                    <a16:creationId xmlns:a16="http://schemas.microsoft.com/office/drawing/2014/main" id="{5EEDDA35-E39A-AFBF-8D23-B6D541A69462}"/>
                  </a:ext>
                </a:extLst>
              </p:cNvPr>
              <p:cNvSpPr txBox="1"/>
              <p:nvPr/>
            </p:nvSpPr>
            <p:spPr>
              <a:xfrm rot="3636243" flipH="1">
                <a:off x="3777743" y="3320504"/>
                <a:ext cx="58541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100" dirty="0"/>
                  <a:t>1 m</a:t>
                </a:r>
              </a:p>
            </p:txBody>
          </p:sp>
        </p:grpSp>
        <p:sp>
          <p:nvSpPr>
            <p:cNvPr id="35" name="Retângulo 34">
              <a:extLst>
                <a:ext uri="{FF2B5EF4-FFF2-40B4-BE49-F238E27FC236}">
                  <a16:creationId xmlns:a16="http://schemas.microsoft.com/office/drawing/2014/main" id="{7626E923-86DF-30D8-72EF-5B3521C34C9B}"/>
                </a:ext>
              </a:extLst>
            </p:cNvPr>
            <p:cNvSpPr/>
            <p:nvPr/>
          </p:nvSpPr>
          <p:spPr>
            <a:xfrm>
              <a:off x="3602515" y="3859576"/>
              <a:ext cx="110693" cy="11392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36" name="Tinta 35">
                  <a:extLst>
                    <a:ext uri="{FF2B5EF4-FFF2-40B4-BE49-F238E27FC236}">
                      <a16:creationId xmlns:a16="http://schemas.microsoft.com/office/drawing/2014/main" id="{31A6DDDB-2455-CCC3-2A41-56B18EACFE01}"/>
                    </a:ext>
                  </a:extLst>
                </p14:cNvPr>
                <p14:cNvContentPartPr/>
                <p14:nvPr/>
              </p14:nvContentPartPr>
              <p14:xfrm>
                <a:off x="3657491" y="3917949"/>
                <a:ext cx="360" cy="360"/>
              </p14:xfrm>
            </p:contentPart>
          </mc:Choice>
          <mc:Fallback xmlns="">
            <p:pic>
              <p:nvPicPr>
                <p:cNvPr id="17" name="Tinta 16">
                  <a:extLst>
                    <a:ext uri="{FF2B5EF4-FFF2-40B4-BE49-F238E27FC236}">
                      <a16:creationId xmlns:a16="http://schemas.microsoft.com/office/drawing/2014/main" id="{80968C69-B487-CB5E-6BA3-8659FDE40173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3648491" y="3909309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54" name="CaixaDeTexto 53">
            <a:extLst>
              <a:ext uri="{FF2B5EF4-FFF2-40B4-BE49-F238E27FC236}">
                <a16:creationId xmlns:a16="http://schemas.microsoft.com/office/drawing/2014/main" id="{D940A9E8-6B35-29F6-CFAD-AEB8D44FF50F}"/>
              </a:ext>
            </a:extLst>
          </p:cNvPr>
          <p:cNvSpPr txBox="1"/>
          <p:nvPr/>
        </p:nvSpPr>
        <p:spPr>
          <a:xfrm>
            <a:off x="448009" y="7392201"/>
            <a:ext cx="631709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 partir dessas informações, assinale a alternativa que indique o valor aproximado de X (do ponto J ao ponto a).</a:t>
            </a:r>
          </a:p>
        </p:txBody>
      </p:sp>
    </p:spTree>
    <p:extLst>
      <p:ext uri="{BB962C8B-B14F-4D97-AF65-F5344CB8AC3E}">
        <p14:creationId xmlns:p14="http://schemas.microsoft.com/office/powerpoint/2010/main" val="979886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2C779EA7-B973-3F85-0DC1-BDB43FFC31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043665"/>
              </p:ext>
            </p:extLst>
          </p:nvPr>
        </p:nvGraphicFramePr>
        <p:xfrm>
          <a:off x="167725" y="1663292"/>
          <a:ext cx="6556403" cy="6484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28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35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55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 partir da imagem abaixo, assinale a alternativa que indique possíveis valores de a, b e c.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4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E47F8F48-3057-BE50-233D-415C2649FF0C}"/>
              </a:ext>
            </a:extLst>
          </p:cNvPr>
          <p:cNvSpPr txBox="1"/>
          <p:nvPr/>
        </p:nvSpPr>
        <p:spPr>
          <a:xfrm>
            <a:off x="357660" y="4397583"/>
            <a:ext cx="63664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 = 9 cm; b = 7 cm; c = 5 cm.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 = 9 cm; b = 7,5 cm; c = 5,5 cm.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 = 9,5 cm; b = 7 cm; c = 5,8 cm.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 = 9,5 cm; b = 7,5 cm; c = 5,8 cm.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 = 10 cm; b = 8 cm; c = 6 cm.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2" name="Tinta 31">
                <a:extLst>
                  <a:ext uri="{FF2B5EF4-FFF2-40B4-BE49-F238E27FC236}">
                    <a16:creationId xmlns:a16="http://schemas.microsoft.com/office/drawing/2014/main" id="{6F46758B-9134-55C6-6CDA-0C56921EBCAF}"/>
                  </a:ext>
                </a:extLst>
              </p14:cNvPr>
              <p14:cNvContentPartPr/>
              <p14:nvPr/>
            </p14:nvContentPartPr>
            <p14:xfrm>
              <a:off x="614362" y="-963614"/>
              <a:ext cx="0" cy="0"/>
            </p14:xfrm>
          </p:contentPart>
        </mc:Choice>
        <mc:Fallback xmlns="">
          <p:pic>
            <p:nvPicPr>
              <p:cNvPr id="32" name="Tinta 31">
                <a:extLst>
                  <a:ext uri="{FF2B5EF4-FFF2-40B4-BE49-F238E27FC236}">
                    <a16:creationId xmlns:a16="http://schemas.microsoft.com/office/drawing/2014/main" id="{6F46758B-9134-55C6-6CDA-0C56921EBCA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14362" y="-963614"/>
                <a:ext cx="0" cy="0"/>
              </a:xfrm>
              <a:prstGeom prst="rect">
                <a:avLst/>
              </a:prstGeom>
            </p:spPr>
          </p:pic>
        </mc:Fallback>
      </mc:AlternateContent>
      <p:grpSp>
        <p:nvGrpSpPr>
          <p:cNvPr id="44" name="Agrupar 43">
            <a:extLst>
              <a:ext uri="{FF2B5EF4-FFF2-40B4-BE49-F238E27FC236}">
                <a16:creationId xmlns:a16="http://schemas.microsoft.com/office/drawing/2014/main" id="{A59987A7-C7EA-44CE-20F0-EC398512C2B2}"/>
              </a:ext>
            </a:extLst>
          </p:cNvPr>
          <p:cNvGrpSpPr/>
          <p:nvPr/>
        </p:nvGrpSpPr>
        <p:grpSpPr>
          <a:xfrm>
            <a:off x="2392353" y="2095974"/>
            <a:ext cx="2073292" cy="2052476"/>
            <a:chOff x="1425294" y="2175399"/>
            <a:chExt cx="2265644" cy="2610100"/>
          </a:xfrm>
        </p:grpSpPr>
        <p:grpSp>
          <p:nvGrpSpPr>
            <p:cNvPr id="42" name="Agrupar 41">
              <a:extLst>
                <a:ext uri="{FF2B5EF4-FFF2-40B4-BE49-F238E27FC236}">
                  <a16:creationId xmlns:a16="http://schemas.microsoft.com/office/drawing/2014/main" id="{46AA1047-5200-BC0D-7867-17F341D0EE7C}"/>
                </a:ext>
              </a:extLst>
            </p:cNvPr>
            <p:cNvGrpSpPr/>
            <p:nvPr/>
          </p:nvGrpSpPr>
          <p:grpSpPr>
            <a:xfrm>
              <a:off x="1425294" y="2175399"/>
              <a:ext cx="2265644" cy="2610100"/>
              <a:chOff x="1425294" y="2175399"/>
              <a:chExt cx="2265644" cy="2610100"/>
            </a:xfrm>
          </p:grpSpPr>
          <p:grpSp>
            <p:nvGrpSpPr>
              <p:cNvPr id="39" name="Agrupar 38">
                <a:extLst>
                  <a:ext uri="{FF2B5EF4-FFF2-40B4-BE49-F238E27FC236}">
                    <a16:creationId xmlns:a16="http://schemas.microsoft.com/office/drawing/2014/main" id="{45EF2D63-37A1-803D-D3A1-488252480BC5}"/>
                  </a:ext>
                </a:extLst>
              </p:cNvPr>
              <p:cNvGrpSpPr/>
              <p:nvPr/>
            </p:nvGrpSpPr>
            <p:grpSpPr>
              <a:xfrm>
                <a:off x="1425294" y="2175399"/>
                <a:ext cx="2265644" cy="2610100"/>
                <a:chOff x="1425294" y="2175399"/>
                <a:chExt cx="2265644" cy="2610100"/>
              </a:xfrm>
            </p:grpSpPr>
            <p:grpSp>
              <p:nvGrpSpPr>
                <p:cNvPr id="35" name="Agrupar 34">
                  <a:extLst>
                    <a:ext uri="{FF2B5EF4-FFF2-40B4-BE49-F238E27FC236}">
                      <a16:creationId xmlns:a16="http://schemas.microsoft.com/office/drawing/2014/main" id="{8EBD9ABF-FDAE-1FB5-A04E-275569C25C91}"/>
                    </a:ext>
                  </a:extLst>
                </p:cNvPr>
                <p:cNvGrpSpPr/>
                <p:nvPr/>
              </p:nvGrpSpPr>
              <p:grpSpPr>
                <a:xfrm>
                  <a:off x="1425294" y="2394285"/>
                  <a:ext cx="2265644" cy="2391214"/>
                  <a:chOff x="1425294" y="2394285"/>
                  <a:chExt cx="2265644" cy="2391214"/>
                </a:xfrm>
              </p:grpSpPr>
              <p:grpSp>
                <p:nvGrpSpPr>
                  <p:cNvPr id="34" name="Agrupar 33">
                    <a:extLst>
                      <a:ext uri="{FF2B5EF4-FFF2-40B4-BE49-F238E27FC236}">
                        <a16:creationId xmlns:a16="http://schemas.microsoft.com/office/drawing/2014/main" id="{0017FFE2-F96E-2BCF-796F-BDB0A4FC40BA}"/>
                      </a:ext>
                    </a:extLst>
                  </p:cNvPr>
                  <p:cNvGrpSpPr/>
                  <p:nvPr/>
                </p:nvGrpSpPr>
                <p:grpSpPr>
                  <a:xfrm>
                    <a:off x="1717256" y="2394285"/>
                    <a:ext cx="1973682" cy="2111542"/>
                    <a:chOff x="1717256" y="2394285"/>
                    <a:chExt cx="1973682" cy="2111542"/>
                  </a:xfrm>
                </p:grpSpPr>
                <p:grpSp>
                  <p:nvGrpSpPr>
                    <p:cNvPr id="26" name="Agrupar 25">
                      <a:extLst>
                        <a:ext uri="{FF2B5EF4-FFF2-40B4-BE49-F238E27FC236}">
                          <a16:creationId xmlns:a16="http://schemas.microsoft.com/office/drawing/2014/main" id="{32519AD6-A8CB-48B8-0D92-40896ED9F23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717256" y="2394285"/>
                      <a:ext cx="1973682" cy="2111542"/>
                      <a:chOff x="1738563" y="2394285"/>
                      <a:chExt cx="1931068" cy="2111542"/>
                    </a:xfrm>
                  </p:grpSpPr>
                  <p:grpSp>
                    <p:nvGrpSpPr>
                      <p:cNvPr id="24" name="Agrupar 23">
                        <a:extLst>
                          <a:ext uri="{FF2B5EF4-FFF2-40B4-BE49-F238E27FC236}">
                            <a16:creationId xmlns:a16="http://schemas.microsoft.com/office/drawing/2014/main" id="{F2AA8EDA-A7AD-1356-C261-800252068E02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1738563" y="2394285"/>
                        <a:ext cx="1931068" cy="2111542"/>
                        <a:chOff x="1738563" y="2394285"/>
                        <a:chExt cx="1931068" cy="2111542"/>
                      </a:xfrm>
                    </p:grpSpPr>
                    <p:grpSp>
                      <p:nvGrpSpPr>
                        <p:cNvPr id="21" name="Agrupar 20">
                          <a:extLst>
                            <a:ext uri="{FF2B5EF4-FFF2-40B4-BE49-F238E27FC236}">
                              <a16:creationId xmlns:a16="http://schemas.microsoft.com/office/drawing/2014/main" id="{5D91E1E1-95E6-8592-C945-4B4B64D7238B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1738563" y="2394285"/>
                          <a:ext cx="1931068" cy="2111542"/>
                          <a:chOff x="1738563" y="2394285"/>
                          <a:chExt cx="1931068" cy="2111542"/>
                        </a:xfrm>
                      </p:grpSpPr>
                      <p:sp>
                        <p:nvSpPr>
                          <p:cNvPr id="2" name="Triângulo Retângulo 1">
                            <a:extLst>
                              <a:ext uri="{FF2B5EF4-FFF2-40B4-BE49-F238E27FC236}">
                                <a16:creationId xmlns:a16="http://schemas.microsoft.com/office/drawing/2014/main" id="{9558552D-3394-C6BA-04F7-D99C00EFF830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738563" y="2394285"/>
                            <a:ext cx="1931068" cy="2111542"/>
                          </a:xfrm>
                          <a:prstGeom prst="rtTriangle">
                            <a:avLst/>
                          </a:prstGeom>
                          <a:ln w="19050"/>
                        </p:spPr>
                        <p:style>
                          <a:lnRef idx="2">
                            <a:schemeClr val="dk1"/>
                          </a:lnRef>
                          <a:fillRef idx="1">
                            <a:schemeClr val="lt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pt-BR"/>
                          </a:p>
                        </p:txBody>
                      </p:sp>
                      <p:sp>
                        <p:nvSpPr>
                          <p:cNvPr id="7" name="Triângulo Retângulo 6">
                            <a:extLst>
                              <a:ext uri="{FF2B5EF4-FFF2-40B4-BE49-F238E27FC236}">
                                <a16:creationId xmlns:a16="http://schemas.microsoft.com/office/drawing/2014/main" id="{0FD9C50F-9C88-654B-1A69-6ADEFC9D48D1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 rot="3558725">
                            <a:off x="1752190" y="3428929"/>
                            <a:ext cx="1209301" cy="703656"/>
                          </a:xfrm>
                          <a:prstGeom prst="rtTriangle">
                            <a:avLst/>
                          </a:prstGeom>
                          <a:ln w="19050"/>
                        </p:spPr>
                        <p:style>
                          <a:lnRef idx="2">
                            <a:schemeClr val="accent1"/>
                          </a:lnRef>
                          <a:fillRef idx="1">
                            <a:schemeClr val="l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pt-BR"/>
                          </a:p>
                        </p:txBody>
                      </p:sp>
                      <p:sp>
                        <p:nvSpPr>
                          <p:cNvPr id="19" name="Retângulo 18">
                            <a:extLst>
                              <a:ext uri="{FF2B5EF4-FFF2-40B4-BE49-F238E27FC236}">
                                <a16:creationId xmlns:a16="http://schemas.microsoft.com/office/drawing/2014/main" id="{EE32B171-762F-C15F-47C5-C2DD11A758D9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 rot="3629177">
                            <a:off x="1776920" y="3400356"/>
                            <a:ext cx="95115" cy="108085"/>
                          </a:xfrm>
                          <a:prstGeom prst="rect">
                            <a:avLst/>
                          </a:prstGeom>
                        </p:spPr>
                        <p:style>
                          <a:lnRef idx="2">
                            <a:schemeClr val="accent1"/>
                          </a:lnRef>
                          <a:fillRef idx="1">
                            <a:schemeClr val="l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pt-BR" dirty="0"/>
                          </a:p>
                        </p:txBody>
                      </p:sp>
                      <mc:AlternateContent xmlns:mc="http://schemas.openxmlformats.org/markup-compatibility/2006" xmlns:p14="http://schemas.microsoft.com/office/powerpoint/2010/main">
                        <mc:Choice Requires="p14">
                          <p:contentPart p14:bwMode="auto" r:id="rId6">
                            <p14:nvContentPartPr>
                              <p14:cNvPr id="20" name="Tinta 19">
                                <a:extLst>
                                  <a:ext uri="{FF2B5EF4-FFF2-40B4-BE49-F238E27FC236}">
                                    <a16:creationId xmlns:a16="http://schemas.microsoft.com/office/drawing/2014/main" id="{9BCC2B25-3E6C-DE4A-8774-D91B3E476534}"/>
                                  </a:ext>
                                </a:extLst>
                              </p14:cNvPr>
                              <p14:cNvContentPartPr/>
                              <p14:nvPr/>
                            </p14:nvContentPartPr>
                            <p14:xfrm>
                              <a:off x="1815780" y="3450078"/>
                              <a:ext cx="360" cy="360"/>
                            </p14:xfrm>
                          </p:contentPart>
                        </mc:Choice>
                        <mc:Fallback xmlns="">
                          <p:pic>
                            <p:nvPicPr>
                              <p:cNvPr id="20" name="Tinta 19">
                                <a:extLst>
                                  <a:ext uri="{FF2B5EF4-FFF2-40B4-BE49-F238E27FC236}">
                                    <a16:creationId xmlns:a16="http://schemas.microsoft.com/office/drawing/2014/main" id="{9BCC2B25-3E6C-DE4A-8774-D91B3E476534}"/>
                                  </a:ext>
                                </a:extLst>
                              </p:cNvPr>
                              <p:cNvPicPr/>
                              <p:nvPr/>
                            </p:nvPicPr>
                            <p:blipFill>
                              <a:blip r:embed="rId5"/>
                              <a:stretch>
                                <a:fillRect/>
                              </a:stretch>
                            </p:blipFill>
                            <p:spPr>
                              <a:xfrm>
                                <a:off x="1806780" y="3441078"/>
                                <a:ext cx="18000" cy="18000"/>
                              </a:xfrm>
                              <a:prstGeom prst="rect">
                                <a:avLst/>
                              </a:prstGeom>
                            </p:spPr>
                          </p:pic>
                        </mc:Fallback>
                      </mc:AlternateContent>
                    </p:grpSp>
                    <p:sp>
                      <p:nvSpPr>
                        <p:cNvPr id="22" name="Retângulo 21">
                          <a:extLst>
                            <a:ext uri="{FF2B5EF4-FFF2-40B4-BE49-F238E27FC236}">
                              <a16:creationId xmlns:a16="http://schemas.microsoft.com/office/drawing/2014/main" id="{A281A05A-6D31-78BC-DF85-097919C2E1CA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740738" y="4387119"/>
                          <a:ext cx="116732" cy="112409"/>
                        </a:xfrm>
                        <a:prstGeom prst="rect">
                          <a:avLst/>
                        </a:prstGeom>
                      </p:spPr>
                      <p:style>
                        <a:lnRef idx="2">
                          <a:schemeClr val="dk1"/>
                        </a:lnRef>
                        <a:fillRef idx="1">
                          <a:schemeClr val="lt1"/>
                        </a:fillRef>
                        <a:effectRef idx="0">
                          <a:schemeClr val="dk1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pt-BR"/>
                        </a:p>
                      </p:txBody>
                    </p:sp>
                    <mc:AlternateContent xmlns:mc="http://schemas.openxmlformats.org/markup-compatibility/2006" xmlns:p14="http://schemas.microsoft.com/office/powerpoint/2010/main">
                      <mc:Choice Requires="p14">
                        <p:contentPart p14:bwMode="auto" r:id="rId7">
                          <p14:nvContentPartPr>
                            <p14:cNvPr id="23" name="Tinta 22">
                              <a:extLst>
                                <a:ext uri="{FF2B5EF4-FFF2-40B4-BE49-F238E27FC236}">
                                  <a16:creationId xmlns:a16="http://schemas.microsoft.com/office/drawing/2014/main" id="{0549CEBD-EC12-0F99-12D9-863680FE8CD4}"/>
                                </a:ext>
                              </a:extLst>
                            </p14:cNvPr>
                            <p14:cNvContentPartPr/>
                            <p14:nvPr/>
                          </p14:nvContentPartPr>
                          <p14:xfrm>
                            <a:off x="1795880" y="4443701"/>
                            <a:ext cx="360" cy="360"/>
                          </p14:xfrm>
                        </p:contentPart>
                      </mc:Choice>
                      <mc:Fallback xmlns="">
                        <p:pic>
                          <p:nvPicPr>
                            <p:cNvPr id="23" name="Tinta 22">
                              <a:extLst>
                                <a:ext uri="{FF2B5EF4-FFF2-40B4-BE49-F238E27FC236}">
                                  <a16:creationId xmlns:a16="http://schemas.microsoft.com/office/drawing/2014/main" id="{0549CEBD-EC12-0F99-12D9-863680FE8CD4}"/>
                                </a:ext>
                              </a:extLst>
                            </p:cNvPr>
                            <p:cNvPicPr/>
                            <p:nvPr/>
                          </p:nvPicPr>
                          <p:blipFill>
                            <a:blip r:embed="rId8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1786880" y="4434701"/>
                              <a:ext cx="18000" cy="18000"/>
                            </a:xfrm>
                            <a:prstGeom prst="rect">
                              <a:avLst/>
                            </a:prstGeom>
                          </p:spPr>
                        </p:pic>
                      </mc:Fallback>
                    </mc:AlternateContent>
                  </p:grpSp>
                  <p:sp>
                    <p:nvSpPr>
                      <p:cNvPr id="25" name="Triângulo Retângulo 24">
                        <a:extLst>
                          <a:ext uri="{FF2B5EF4-FFF2-40B4-BE49-F238E27FC236}">
                            <a16:creationId xmlns:a16="http://schemas.microsoft.com/office/drawing/2014/main" id="{D1529E68-EA98-9AA3-D93D-39DE2D9F36FE}"/>
                          </a:ext>
                        </a:extLst>
                      </p:cNvPr>
                      <p:cNvSpPr/>
                      <p:nvPr/>
                    </p:nvSpPr>
                    <p:spPr>
                      <a:xfrm rot="10800000" flipH="1">
                        <a:off x="2349502" y="2429933"/>
                        <a:ext cx="664632" cy="647700"/>
                      </a:xfrm>
                      <a:prstGeom prst="rtTriangle">
                        <a:avLst/>
                      </a:prstGeom>
                      <a:ln w="19050"/>
                    </p:spPr>
                    <p:style>
                      <a:lnRef idx="2">
                        <a:schemeClr val="accent6"/>
                      </a:lnRef>
                      <a:fillRef idx="1">
                        <a:schemeClr val="lt1"/>
                      </a:fillRef>
                      <a:effectRef idx="0">
                        <a:schemeClr val="accent6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pt-BR" dirty="0"/>
                      </a:p>
                    </p:txBody>
                  </p:sp>
                </p:grpSp>
                <p:sp>
                  <p:nvSpPr>
                    <p:cNvPr id="31" name="Retângulo 30">
                      <a:extLst>
                        <a:ext uri="{FF2B5EF4-FFF2-40B4-BE49-F238E27FC236}">
                          <a16:creationId xmlns:a16="http://schemas.microsoft.com/office/drawing/2014/main" id="{21C09692-9C14-614F-BA29-526BFC963E35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2354197" y="2427817"/>
                      <a:ext cx="94813" cy="109755"/>
                    </a:xfrm>
                    <a:prstGeom prst="rect">
                      <a:avLst/>
                    </a:prstGeom>
                    <a:ln>
                      <a:solidFill>
                        <a:schemeClr val="accent6"/>
                      </a:solidFill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pt-BR" dirty="0"/>
                    </a:p>
                  </p:txBody>
                </p:sp>
                <mc:AlternateContent xmlns:mc="http://schemas.openxmlformats.org/markup-compatibility/2006" xmlns:p14="http://schemas.microsoft.com/office/powerpoint/2010/main">
                  <mc:Choice Requires="p14">
                    <p:contentPart p14:bwMode="auto" r:id="rId9">
                      <p14:nvContentPartPr>
                        <p14:cNvPr id="33" name="Tinta 32">
                          <a:extLst>
                            <a:ext uri="{FF2B5EF4-FFF2-40B4-BE49-F238E27FC236}">
                              <a16:creationId xmlns:a16="http://schemas.microsoft.com/office/drawing/2014/main" id="{9B9102A9-F970-D56E-0F0C-683FB0A9FFD2}"/>
                            </a:ext>
                          </a:extLst>
                        </p14:cNvPr>
                        <p14:cNvContentPartPr/>
                        <p14:nvPr/>
                      </p14:nvContentPartPr>
                      <p14:xfrm>
                        <a:off x="2403318" y="2482106"/>
                        <a:ext cx="0" cy="0"/>
                      </p14:xfrm>
                    </p:contentPart>
                  </mc:Choice>
                  <mc:Fallback xmlns="">
                    <p:pic>
                      <p:nvPicPr>
                        <p:cNvPr id="33" name="Tinta 32">
                          <a:extLst>
                            <a:ext uri="{FF2B5EF4-FFF2-40B4-BE49-F238E27FC236}">
                              <a16:creationId xmlns:a16="http://schemas.microsoft.com/office/drawing/2014/main" id="{9B9102A9-F970-D56E-0F0C-683FB0A9FFD2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2403318" y="2482106"/>
                          <a:ext cx="0" cy="0"/>
                        </a:xfrm>
                        <a:prstGeom prst="rect">
                          <a:avLst/>
                        </a:prstGeom>
                      </p:spPr>
                    </p:pic>
                  </mc:Fallback>
                </mc:AlternateContent>
              </p:grpSp>
              <p:sp>
                <p:nvSpPr>
                  <p:cNvPr id="27" name="CaixaDeTexto 26">
                    <a:extLst>
                      <a:ext uri="{FF2B5EF4-FFF2-40B4-BE49-F238E27FC236}">
                        <a16:creationId xmlns:a16="http://schemas.microsoft.com/office/drawing/2014/main" id="{80A2660A-E719-6C55-EC0B-FC988D61094E}"/>
                      </a:ext>
                    </a:extLst>
                  </p:cNvPr>
                  <p:cNvSpPr txBox="1"/>
                  <p:nvPr/>
                </p:nvSpPr>
                <p:spPr>
                  <a:xfrm rot="16200000">
                    <a:off x="1282701" y="3348567"/>
                    <a:ext cx="562185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pt-BR" sz="1200" dirty="0"/>
                      <a:t>45 cm</a:t>
                    </a:r>
                  </a:p>
                </p:txBody>
              </p:sp>
              <p:sp>
                <p:nvSpPr>
                  <p:cNvPr id="28" name="CaixaDeTexto 27">
                    <a:extLst>
                      <a:ext uri="{FF2B5EF4-FFF2-40B4-BE49-F238E27FC236}">
                        <a16:creationId xmlns:a16="http://schemas.microsoft.com/office/drawing/2014/main" id="{28F9F2A3-F07D-C3B5-5C29-567D23B08819}"/>
                      </a:ext>
                    </a:extLst>
                  </p:cNvPr>
                  <p:cNvSpPr txBox="1"/>
                  <p:nvPr/>
                </p:nvSpPr>
                <p:spPr>
                  <a:xfrm>
                    <a:off x="2269068" y="4508500"/>
                    <a:ext cx="562185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pt-BR" sz="1200" dirty="0"/>
                      <a:t>35 cm</a:t>
                    </a:r>
                  </a:p>
                </p:txBody>
              </p:sp>
              <p:sp>
                <p:nvSpPr>
                  <p:cNvPr id="29" name="CaixaDeTexto 28">
                    <a:extLst>
                      <a:ext uri="{FF2B5EF4-FFF2-40B4-BE49-F238E27FC236}">
                        <a16:creationId xmlns:a16="http://schemas.microsoft.com/office/drawing/2014/main" id="{AE40D609-51AE-0CD9-F035-2C11D560724A}"/>
                      </a:ext>
                    </a:extLst>
                  </p:cNvPr>
                  <p:cNvSpPr txBox="1"/>
                  <p:nvPr/>
                </p:nvSpPr>
                <p:spPr>
                  <a:xfrm rot="19815409">
                    <a:off x="1672336" y="3034578"/>
                    <a:ext cx="624503" cy="25391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pt-BR" sz="1050" dirty="0"/>
                      <a:t>17,5 cm</a:t>
                    </a:r>
                  </a:p>
                </p:txBody>
              </p:sp>
            </p:grpSp>
            <p:sp>
              <p:nvSpPr>
                <p:cNvPr id="36" name="CaixaDeTexto 35">
                  <a:extLst>
                    <a:ext uri="{FF2B5EF4-FFF2-40B4-BE49-F238E27FC236}">
                      <a16:creationId xmlns:a16="http://schemas.microsoft.com/office/drawing/2014/main" id="{B3A15E3B-45C8-0726-C584-51235CF3F3C7}"/>
                    </a:ext>
                  </a:extLst>
                </p:cNvPr>
                <p:cNvSpPr txBox="1"/>
                <p:nvPr/>
              </p:nvSpPr>
              <p:spPr>
                <a:xfrm rot="19076273">
                  <a:off x="2642858" y="2701305"/>
                  <a:ext cx="269546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sz="1050" dirty="0">
                      <a:solidFill>
                        <a:srgbClr val="FF0000"/>
                      </a:solidFill>
                    </a:rPr>
                    <a:t>a</a:t>
                  </a:r>
                </a:p>
              </p:txBody>
            </p:sp>
            <p:sp>
              <p:nvSpPr>
                <p:cNvPr id="37" name="CaixaDeTexto 36">
                  <a:extLst>
                    <a:ext uri="{FF2B5EF4-FFF2-40B4-BE49-F238E27FC236}">
                      <a16:creationId xmlns:a16="http://schemas.microsoft.com/office/drawing/2014/main" id="{78B30EEE-8E17-046E-396A-0D63229BD1F2}"/>
                    </a:ext>
                  </a:extLst>
                </p:cNvPr>
                <p:cNvSpPr txBox="1"/>
                <p:nvPr/>
              </p:nvSpPr>
              <p:spPr>
                <a:xfrm>
                  <a:off x="2521687" y="2175399"/>
                  <a:ext cx="269546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sz="1050" dirty="0">
                      <a:solidFill>
                        <a:srgbClr val="FF0000"/>
                      </a:solidFill>
                    </a:rPr>
                    <a:t>b</a:t>
                  </a:r>
                </a:p>
              </p:txBody>
            </p:sp>
            <p:sp>
              <p:nvSpPr>
                <p:cNvPr id="38" name="CaixaDeTexto 37">
                  <a:extLst>
                    <a:ext uri="{FF2B5EF4-FFF2-40B4-BE49-F238E27FC236}">
                      <a16:creationId xmlns:a16="http://schemas.microsoft.com/office/drawing/2014/main" id="{F5735AC2-3D87-3D37-8FF3-4B22499F31A3}"/>
                    </a:ext>
                  </a:extLst>
                </p:cNvPr>
                <p:cNvSpPr txBox="1"/>
                <p:nvPr/>
              </p:nvSpPr>
              <p:spPr>
                <a:xfrm rot="16200000">
                  <a:off x="2076424" y="2530196"/>
                  <a:ext cx="269759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sz="1050" dirty="0">
                      <a:solidFill>
                        <a:srgbClr val="FF0000"/>
                      </a:solidFill>
                    </a:rPr>
                    <a:t>c</a:t>
                  </a:r>
                </a:p>
              </p:txBody>
            </p:sp>
          </p:grpSp>
          <p:sp>
            <p:nvSpPr>
              <p:cNvPr id="40" name="Arco 39">
                <a:extLst>
                  <a:ext uri="{FF2B5EF4-FFF2-40B4-BE49-F238E27FC236}">
                    <a16:creationId xmlns:a16="http://schemas.microsoft.com/office/drawing/2014/main" id="{6331E8AE-10B4-8B19-A6B0-F225BF498FA3}"/>
                  </a:ext>
                </a:extLst>
              </p:cNvPr>
              <p:cNvSpPr/>
              <p:nvPr/>
            </p:nvSpPr>
            <p:spPr>
              <a:xfrm rot="9474502">
                <a:off x="2227672" y="3028363"/>
                <a:ext cx="180622" cy="184385"/>
              </a:xfrm>
              <a:prstGeom prst="arc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41" name="Arco 40">
                <a:extLst>
                  <a:ext uri="{FF2B5EF4-FFF2-40B4-BE49-F238E27FC236}">
                    <a16:creationId xmlns:a16="http://schemas.microsoft.com/office/drawing/2014/main" id="{73520140-3A51-D4A6-E284-D5A63BFA09D7}"/>
                  </a:ext>
                </a:extLst>
              </p:cNvPr>
              <p:cNvSpPr/>
              <p:nvPr/>
            </p:nvSpPr>
            <p:spPr>
              <a:xfrm rot="20621206">
                <a:off x="2278473" y="2899361"/>
                <a:ext cx="180622" cy="184385"/>
              </a:xfrm>
              <a:prstGeom prst="arc">
                <a:avLst/>
              </a:prstGeom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43" name="CaixaDeTexto 42">
              <a:extLst>
                <a:ext uri="{FF2B5EF4-FFF2-40B4-BE49-F238E27FC236}">
                  <a16:creationId xmlns:a16="http://schemas.microsoft.com/office/drawing/2014/main" id="{51FF8BDD-4D2B-FFA1-EC65-59D7F54B7F75}"/>
                </a:ext>
              </a:extLst>
            </p:cNvPr>
            <p:cNvSpPr txBox="1"/>
            <p:nvPr/>
          </p:nvSpPr>
          <p:spPr>
            <a:xfrm>
              <a:off x="2134021" y="3147441"/>
              <a:ext cx="26975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050" dirty="0">
                  <a:latin typeface="Cambria Math" panose="02040503050406030204" pitchFamily="18" charset="0"/>
                  <a:ea typeface="Cambria Math" panose="02040503050406030204" pitchFamily="18" charset="0"/>
                </a:rPr>
                <a:t>γ</a:t>
              </a:r>
              <a:endParaRPr lang="pt-BR" sz="1050" dirty="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ela 4">
                <a:extLst>
                  <a:ext uri="{FF2B5EF4-FFF2-40B4-BE49-F238E27FC236}">
                    <a16:creationId xmlns:a16="http://schemas.microsoft.com/office/drawing/2014/main" id="{E498A611-2A72-F5A6-FC90-049FAC08C6A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51758553"/>
                  </p:ext>
                </p:extLst>
              </p:nvPr>
            </p:nvGraphicFramePr>
            <p:xfrm>
              <a:off x="191202" y="5696875"/>
              <a:ext cx="6556403" cy="648404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2286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333543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46552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200" b="0" dirty="0">
                              <a:solidFill>
                                <a:schemeClr val="bg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4</a:t>
                          </a: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4A8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r>
                            <a:rPr lang="pt-BR" sz="1200" b="0" kern="12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Sendo z =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pt-BR" sz="1200" b="0" i="0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Verdana" panose="020B0604030504040204" pitchFamily="34" charset="0"/>
                                  <a:cs typeface="Arial" panose="020B0604020202020204" pitchFamily="34" charset="0"/>
                                </a:rPr>
                                <m:t>d</m:t>
                              </m:r>
                              <m:rad>
                                <m:radPr>
                                  <m:degHide m:val="on"/>
                                  <m:ctrlPr>
                                    <a:rPr lang="pt-BR" sz="12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pt-BR" sz="12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  <m:t>18</m:t>
                                  </m:r>
                                </m:e>
                              </m:rad>
                            </m:oMath>
                          </a14:m>
                          <a:r>
                            <a:rPr lang="pt-BR" sz="1200" b="0" kern="12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, analise os círculos desenhados na malha e determine o diâmetro do semicírculo menor em termos de d, admitindo</a:t>
                          </a:r>
                          <a:r>
                            <a:rPr lang="pt-BR" sz="1200" b="0" kern="1200" baseline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 que cada quadrado é unitário.</a:t>
                          </a:r>
                          <a:endParaRPr lang="pt-BR" sz="1200" b="0" kern="12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Verdana" panose="020B060403050404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747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BR" sz="800" b="0" dirty="0">
                            <a:solidFill>
                              <a:schemeClr val="bg1"/>
                            </a:solidFill>
                            <a:effectLst/>
                            <a:latin typeface="+mj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endParaRPr lang="pt-BR" sz="1200" b="0" kern="12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Verdana" panose="020B060403050404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Tabela 4">
                <a:extLst>
                  <a:ext uri="{FF2B5EF4-FFF2-40B4-BE49-F238E27FC236}">
                    <a16:creationId xmlns:a16="http://schemas.microsoft.com/office/drawing/2014/main" id="{E498A611-2A72-F5A6-FC90-049FAC08C6A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51758553"/>
                  </p:ext>
                </p:extLst>
              </p:nvPr>
            </p:nvGraphicFramePr>
            <p:xfrm>
              <a:off x="191202" y="5696875"/>
              <a:ext cx="6556403" cy="648404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2286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333543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46552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200" b="0" dirty="0">
                              <a:solidFill>
                                <a:schemeClr val="bg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4</a:t>
                          </a: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4A8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1"/>
                          <a:stretch>
                            <a:fillRect l="-3561" b="-3896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8288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BR" sz="800" b="0" dirty="0">
                            <a:solidFill>
                              <a:schemeClr val="bg1"/>
                            </a:solidFill>
                            <a:effectLst/>
                            <a:latin typeface="+mj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endParaRPr lang="pt-BR" sz="1200" b="0" kern="12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Verdana" panose="020B060403050404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aixaDeTexto 5">
                <a:extLst>
                  <a:ext uri="{FF2B5EF4-FFF2-40B4-BE49-F238E27FC236}">
                    <a16:creationId xmlns:a16="http://schemas.microsoft.com/office/drawing/2014/main" id="{17B31700-7CD7-D403-5779-BA183AFAC875}"/>
                  </a:ext>
                </a:extLst>
              </p:cNvPr>
              <p:cNvSpPr txBox="1"/>
              <p:nvPr/>
            </p:nvSpPr>
            <p:spPr>
              <a:xfrm>
                <a:off x="367954" y="8147450"/>
                <a:ext cx="6366468" cy="11085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28600" indent="-228600">
                  <a:buFontTx/>
                  <a:buAutoNum type="alphaLcParenR"/>
                </a:pPr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4d.</a:t>
                </a:r>
              </a:p>
              <a:p>
                <a:pPr marL="228600" indent="-228600">
                  <a:buFontTx/>
                  <a:buAutoNum type="alphaLcParenR"/>
                </a:pPr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3d.</a:t>
                </a:r>
              </a:p>
              <a:p>
                <a:pPr marL="228600" indent="-228600">
                  <a:buFontTx/>
                  <a:buAutoNum type="alphaLcParenR"/>
                </a:pPr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1,5d.</a:t>
                </a:r>
              </a:p>
              <a:p>
                <a:pPr marL="228600" indent="-228600">
                  <a:buFontTx/>
                  <a:buAutoNum type="alphaLcParenR"/>
                </a:pPr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1d.</a:t>
                </a:r>
              </a:p>
              <a:p>
                <a:pPr marL="228600" indent="-228600">
                  <a:buFontTx/>
                  <a:buAutoNum type="alphaL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pt-BR" sz="1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pt-BR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d.</a:t>
                </a:r>
              </a:p>
            </p:txBody>
          </p:sp>
        </mc:Choice>
        <mc:Fallback>
          <p:sp>
            <p:nvSpPr>
              <p:cNvPr id="6" name="CaixaDeTexto 5">
                <a:extLst>
                  <a:ext uri="{FF2B5EF4-FFF2-40B4-BE49-F238E27FC236}">
                    <a16:creationId xmlns:a16="http://schemas.microsoft.com/office/drawing/2014/main" id="{17B31700-7CD7-D403-5779-BA183AFAC8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954" y="8147450"/>
                <a:ext cx="6366468" cy="1108509"/>
              </a:xfrm>
              <a:prstGeom prst="rect">
                <a:avLst/>
              </a:prstGeom>
              <a:blipFill>
                <a:blip r:embed="rId12"/>
                <a:stretch>
                  <a:fillRect t="-1105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Agrupar 9">
            <a:extLst>
              <a:ext uri="{FF2B5EF4-FFF2-40B4-BE49-F238E27FC236}">
                <a16:creationId xmlns:a16="http://schemas.microsoft.com/office/drawing/2014/main" id="{11F121B2-61F3-E3F3-8C1E-9D993C66B455}"/>
              </a:ext>
            </a:extLst>
          </p:cNvPr>
          <p:cNvGrpSpPr/>
          <p:nvPr/>
        </p:nvGrpSpPr>
        <p:grpSpPr>
          <a:xfrm>
            <a:off x="2246082" y="6322641"/>
            <a:ext cx="1969705" cy="1753681"/>
            <a:chOff x="1873704" y="2660196"/>
            <a:chExt cx="2681968" cy="2760890"/>
          </a:xfrm>
        </p:grpSpPr>
        <p:grpSp>
          <p:nvGrpSpPr>
            <p:cNvPr id="11" name="Agrupar 10">
              <a:extLst>
                <a:ext uri="{FF2B5EF4-FFF2-40B4-BE49-F238E27FC236}">
                  <a16:creationId xmlns:a16="http://schemas.microsoft.com/office/drawing/2014/main" id="{4CB91B8F-27AF-2A2E-AF8B-9FC4F7636136}"/>
                </a:ext>
              </a:extLst>
            </p:cNvPr>
            <p:cNvGrpSpPr/>
            <p:nvPr/>
          </p:nvGrpSpPr>
          <p:grpSpPr>
            <a:xfrm>
              <a:off x="1873704" y="2660196"/>
              <a:ext cx="2681968" cy="2760890"/>
              <a:chOff x="1873704" y="2660196"/>
              <a:chExt cx="2681968" cy="2760890"/>
            </a:xfrm>
          </p:grpSpPr>
          <p:pic>
            <p:nvPicPr>
              <p:cNvPr id="45" name="Picture 2" descr="Vetor grátis linhas de grade horizontais abstratas em design gráfico de estilo gráfico">
                <a:extLst>
                  <a:ext uri="{FF2B5EF4-FFF2-40B4-BE49-F238E27FC236}">
                    <a16:creationId xmlns:a16="http://schemas.microsoft.com/office/drawing/2014/main" id="{EB27E33A-9FA2-57F6-41DD-3DDC3005361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" t="-2" r="65888" b="38596"/>
              <a:stretch/>
            </p:blipFill>
            <p:spPr bwMode="auto">
              <a:xfrm>
                <a:off x="1873704" y="2660196"/>
                <a:ext cx="2681968" cy="27608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6" name="Elipse 45">
                <a:extLst>
                  <a:ext uri="{FF2B5EF4-FFF2-40B4-BE49-F238E27FC236}">
                    <a16:creationId xmlns:a16="http://schemas.microsoft.com/office/drawing/2014/main" id="{0998D728-7F91-0B0C-6523-17893B3B3E20}"/>
                  </a:ext>
                </a:extLst>
              </p:cNvPr>
              <p:cNvSpPr/>
              <p:nvPr/>
            </p:nvSpPr>
            <p:spPr>
              <a:xfrm>
                <a:off x="2104222" y="2927733"/>
                <a:ext cx="2190192" cy="2270196"/>
              </a:xfrm>
              <a:prstGeom prst="ellipse">
                <a:avLst/>
              </a:prstGeom>
              <a:noFill/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FE84037C-4FB0-1C69-D781-8627FDFF66E8}"/>
                </a:ext>
              </a:extLst>
            </p:cNvPr>
            <p:cNvGrpSpPr/>
            <p:nvPr/>
          </p:nvGrpSpPr>
          <p:grpSpPr>
            <a:xfrm>
              <a:off x="2104222" y="2923954"/>
              <a:ext cx="2190192" cy="1700076"/>
              <a:chOff x="2104222" y="2923954"/>
              <a:chExt cx="2190192" cy="1700076"/>
            </a:xfrm>
          </p:grpSpPr>
          <p:grpSp>
            <p:nvGrpSpPr>
              <p:cNvPr id="13" name="Agrupar 12">
                <a:extLst>
                  <a:ext uri="{FF2B5EF4-FFF2-40B4-BE49-F238E27FC236}">
                    <a16:creationId xmlns:a16="http://schemas.microsoft.com/office/drawing/2014/main" id="{85BB8D70-A150-E99C-EFFC-60D464B1C50C}"/>
                  </a:ext>
                </a:extLst>
              </p:cNvPr>
              <p:cNvGrpSpPr/>
              <p:nvPr/>
            </p:nvGrpSpPr>
            <p:grpSpPr>
              <a:xfrm>
                <a:off x="2104222" y="2923954"/>
                <a:ext cx="2190192" cy="1700076"/>
                <a:chOff x="2104222" y="2923954"/>
                <a:chExt cx="2190192" cy="1700076"/>
              </a:xfrm>
            </p:grpSpPr>
            <p:cxnSp>
              <p:nvCxnSpPr>
                <p:cNvPr id="16" name="Conector reto 15">
                  <a:extLst>
                    <a:ext uri="{FF2B5EF4-FFF2-40B4-BE49-F238E27FC236}">
                      <a16:creationId xmlns:a16="http://schemas.microsoft.com/office/drawing/2014/main" id="{647EC5D0-CDBB-B95C-84AF-1D4C048DABC3}"/>
                    </a:ext>
                  </a:extLst>
                </p:cNvPr>
                <p:cNvCxnSpPr>
                  <a:stCxn id="46" idx="2"/>
                  <a:endCxn id="46" idx="6"/>
                </p:cNvCxnSpPr>
                <p:nvPr/>
              </p:nvCxnSpPr>
              <p:spPr>
                <a:xfrm>
                  <a:off x="2104222" y="4062831"/>
                  <a:ext cx="2190192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Conector reto 16">
                  <a:extLst>
                    <a:ext uri="{FF2B5EF4-FFF2-40B4-BE49-F238E27FC236}">
                      <a16:creationId xmlns:a16="http://schemas.microsoft.com/office/drawing/2014/main" id="{29E61957-46E3-E37A-684B-E9D0E4F7A57B}"/>
                    </a:ext>
                  </a:extLst>
                </p:cNvPr>
                <p:cNvCxnSpPr>
                  <a:stCxn id="46" idx="6"/>
                </p:cNvCxnSpPr>
                <p:nvPr/>
              </p:nvCxnSpPr>
              <p:spPr>
                <a:xfrm flipH="1" flipV="1">
                  <a:off x="3211033" y="2948763"/>
                  <a:ext cx="1083381" cy="1114068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Conector reto 17">
                  <a:extLst>
                    <a:ext uri="{FF2B5EF4-FFF2-40B4-BE49-F238E27FC236}">
                      <a16:creationId xmlns:a16="http://schemas.microsoft.com/office/drawing/2014/main" id="{D314F4EE-1C5A-3368-9E58-ABE715026042}"/>
                    </a:ext>
                  </a:extLst>
                </p:cNvPr>
                <p:cNvCxnSpPr>
                  <a:cxnSpLocks/>
                  <a:stCxn id="14" idx="4"/>
                </p:cNvCxnSpPr>
                <p:nvPr/>
              </p:nvCxnSpPr>
              <p:spPr>
                <a:xfrm flipV="1">
                  <a:off x="3196856" y="2923954"/>
                  <a:ext cx="3544" cy="1700076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30" name="CaixaDeTexto 29">
                  <a:extLst>
                    <a:ext uri="{FF2B5EF4-FFF2-40B4-BE49-F238E27FC236}">
                      <a16:creationId xmlns:a16="http://schemas.microsoft.com/office/drawing/2014/main" id="{1E641AF2-D8D9-8E0C-693D-D9559811ECFE}"/>
                    </a:ext>
                  </a:extLst>
                </p:cNvPr>
                <p:cNvSpPr txBox="1"/>
                <p:nvPr/>
              </p:nvSpPr>
              <p:spPr>
                <a:xfrm>
                  <a:off x="3678866" y="3203945"/>
                  <a:ext cx="27603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pt-BR" dirty="0"/>
                    <a:t>z</a:t>
                  </a:r>
                </a:p>
              </p:txBody>
            </p:sp>
          </p:grpSp>
          <p:sp>
            <p:nvSpPr>
              <p:cNvPr id="14" name="Elipse 13">
                <a:extLst>
                  <a:ext uri="{FF2B5EF4-FFF2-40B4-BE49-F238E27FC236}">
                    <a16:creationId xmlns:a16="http://schemas.microsoft.com/office/drawing/2014/main" id="{AE880F86-A455-5687-87D4-16D0D4E89D05}"/>
                  </a:ext>
                </a:extLst>
              </p:cNvPr>
              <p:cNvSpPr/>
              <p:nvPr/>
            </p:nvSpPr>
            <p:spPr>
              <a:xfrm>
                <a:off x="2920409" y="4071137"/>
                <a:ext cx="552893" cy="552893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15" name="Conector reto 14">
                <a:extLst>
                  <a:ext uri="{FF2B5EF4-FFF2-40B4-BE49-F238E27FC236}">
                    <a16:creationId xmlns:a16="http://schemas.microsoft.com/office/drawing/2014/main" id="{3113DA04-2C0C-D097-81B8-C35D497E453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20409" y="4342822"/>
                <a:ext cx="552893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008730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ela 7">
                <a:extLst>
                  <a:ext uri="{FF2B5EF4-FFF2-40B4-BE49-F238E27FC236}">
                    <a16:creationId xmlns:a16="http://schemas.microsoft.com/office/drawing/2014/main" id="{2C779EA7-B973-3F85-0DC1-BDB43FFC31F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35639692"/>
                  </p:ext>
                </p:extLst>
              </p:nvPr>
            </p:nvGraphicFramePr>
            <p:xfrm>
              <a:off x="189186" y="2083872"/>
              <a:ext cx="6556403" cy="648404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2286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333543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46552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200" b="0" dirty="0">
                              <a:solidFill>
                                <a:schemeClr val="bg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4</a:t>
                          </a: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4A8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r>
                            <a:rPr lang="pt-BR" sz="1200" b="0" kern="12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Sendo z =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pt-BR" sz="1200" b="0" i="0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Verdana" panose="020B0604030504040204" pitchFamily="34" charset="0"/>
                                  <a:cs typeface="Arial" panose="020B0604020202020204" pitchFamily="34" charset="0"/>
                                </a:rPr>
                                <m:t>d</m:t>
                              </m:r>
                              <m:rad>
                                <m:radPr>
                                  <m:degHide m:val="on"/>
                                  <m:ctrlPr>
                                    <a:rPr lang="pt-BR" sz="12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pt-BR" sz="12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  <m:t>18</m:t>
                                  </m:r>
                                </m:e>
                              </m:rad>
                            </m:oMath>
                          </a14:m>
                          <a:r>
                            <a:rPr lang="pt-BR" sz="1200" b="0" kern="12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, analise os círculos desenhados na malha e determine o diâmetro do semicírculo menor em termos de d, admitindo</a:t>
                          </a:r>
                          <a:r>
                            <a:rPr lang="pt-BR" sz="1200" b="0" kern="1200" baseline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 que cada quadrado é unitário.</a:t>
                          </a:r>
                          <a:endParaRPr lang="pt-BR" sz="1200" b="0" kern="12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Verdana" panose="020B060403050404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747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BR" sz="800" b="0" dirty="0">
                            <a:solidFill>
                              <a:schemeClr val="bg1"/>
                            </a:solidFill>
                            <a:effectLst/>
                            <a:latin typeface="+mj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endParaRPr lang="pt-BR" sz="1200" b="0" kern="12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Verdana" panose="020B060403050404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ela 7">
                <a:extLst>
                  <a:ext uri="{FF2B5EF4-FFF2-40B4-BE49-F238E27FC236}">
                    <a16:creationId xmlns:a16="http://schemas.microsoft.com/office/drawing/2014/main" id="{2C779EA7-B973-3F85-0DC1-BDB43FFC31F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35639692"/>
                  </p:ext>
                </p:extLst>
              </p:nvPr>
            </p:nvGraphicFramePr>
            <p:xfrm>
              <a:off x="189186" y="2083872"/>
              <a:ext cx="6556403" cy="648404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2286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333543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46552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200" b="0" dirty="0">
                              <a:solidFill>
                                <a:schemeClr val="bg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4</a:t>
                          </a: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4A8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561" b="-3846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8288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BR" sz="800" b="0" dirty="0">
                            <a:solidFill>
                              <a:schemeClr val="bg1"/>
                            </a:solidFill>
                            <a:effectLst/>
                            <a:latin typeface="+mj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endParaRPr lang="pt-BR" sz="1200" b="0" kern="12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Verdana" panose="020B060403050404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CaixaDeTexto 8">
                <a:extLst>
                  <a:ext uri="{FF2B5EF4-FFF2-40B4-BE49-F238E27FC236}">
                    <a16:creationId xmlns:a16="http://schemas.microsoft.com/office/drawing/2014/main" id="{E47F8F48-3057-BE50-233D-415C2649FF0C}"/>
                  </a:ext>
                </a:extLst>
              </p:cNvPr>
              <p:cNvSpPr txBox="1"/>
              <p:nvPr/>
            </p:nvSpPr>
            <p:spPr>
              <a:xfrm>
                <a:off x="402623" y="6033763"/>
                <a:ext cx="6366468" cy="11085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28600" indent="-228600">
                  <a:buFontTx/>
                  <a:buAutoNum type="alphaLcParenR"/>
                </a:pPr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4d.</a:t>
                </a:r>
              </a:p>
              <a:p>
                <a:pPr marL="228600" indent="-228600">
                  <a:buFontTx/>
                  <a:buAutoNum type="alphaLcParenR"/>
                </a:pPr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3d.</a:t>
                </a:r>
              </a:p>
              <a:p>
                <a:pPr marL="228600" indent="-228600">
                  <a:buFontTx/>
                  <a:buAutoNum type="alphaLcParenR"/>
                </a:pPr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1,5d.</a:t>
                </a:r>
              </a:p>
              <a:p>
                <a:pPr marL="228600" indent="-228600">
                  <a:buFontTx/>
                  <a:buAutoNum type="alphaLcParenR"/>
                </a:pPr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1d.</a:t>
                </a:r>
              </a:p>
              <a:p>
                <a:pPr marL="228600" indent="-228600">
                  <a:buFontTx/>
                  <a:buAutoNum type="alphaL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pt-BR" sz="1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pt-BR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d.</a:t>
                </a:r>
              </a:p>
            </p:txBody>
          </p:sp>
        </mc:Choice>
        <mc:Fallback xmlns="">
          <p:sp>
            <p:nvSpPr>
              <p:cNvPr id="9" name="CaixaDeTexto 8">
                <a:extLst>
                  <a:ext uri="{FF2B5EF4-FFF2-40B4-BE49-F238E27FC236}">
                    <a16:creationId xmlns:a16="http://schemas.microsoft.com/office/drawing/2014/main" id="{E47F8F48-3057-BE50-233D-415C2649FF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623" y="6033763"/>
                <a:ext cx="6366468" cy="1108509"/>
              </a:xfrm>
              <a:prstGeom prst="rect">
                <a:avLst/>
              </a:prstGeom>
              <a:blipFill>
                <a:blip r:embed="rId4"/>
                <a:stretch>
                  <a:fillRect t="-109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2" name="Tinta 31">
                <a:extLst>
                  <a:ext uri="{FF2B5EF4-FFF2-40B4-BE49-F238E27FC236}">
                    <a16:creationId xmlns:a16="http://schemas.microsoft.com/office/drawing/2014/main" id="{6F46758B-9134-55C6-6CDA-0C56921EBCAF}"/>
                  </a:ext>
                </a:extLst>
              </p14:cNvPr>
              <p14:cNvContentPartPr/>
              <p14:nvPr/>
            </p14:nvContentPartPr>
            <p14:xfrm>
              <a:off x="614362" y="-963614"/>
              <a:ext cx="0" cy="0"/>
            </p14:xfrm>
          </p:contentPart>
        </mc:Choice>
        <mc:Fallback xmlns="">
          <p:pic>
            <p:nvPicPr>
              <p:cNvPr id="32" name="Tinta 31">
                <a:extLst>
                  <a:ext uri="{FF2B5EF4-FFF2-40B4-BE49-F238E27FC236}">
                    <a16:creationId xmlns:a16="http://schemas.microsoft.com/office/drawing/2014/main" id="{6F46758B-9134-55C6-6CDA-0C56921EBCAF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14362" y="-963614"/>
                <a:ext cx="0" cy="0"/>
              </a:xfrm>
              <a:prstGeom prst="rect">
                <a:avLst/>
              </a:prstGeom>
            </p:spPr>
          </p:pic>
        </mc:Fallback>
      </mc:AlternateContent>
      <p:grpSp>
        <p:nvGrpSpPr>
          <p:cNvPr id="52" name="Agrupar 51">
            <a:extLst>
              <a:ext uri="{FF2B5EF4-FFF2-40B4-BE49-F238E27FC236}">
                <a16:creationId xmlns:a16="http://schemas.microsoft.com/office/drawing/2014/main" id="{8EDBE1AB-1A9F-E661-9818-414B6AB7D1EA}"/>
              </a:ext>
            </a:extLst>
          </p:cNvPr>
          <p:cNvGrpSpPr/>
          <p:nvPr/>
        </p:nvGrpSpPr>
        <p:grpSpPr>
          <a:xfrm>
            <a:off x="2088015" y="3017691"/>
            <a:ext cx="2681968" cy="2760890"/>
            <a:chOff x="1873704" y="2660196"/>
            <a:chExt cx="2681968" cy="2760890"/>
          </a:xfrm>
        </p:grpSpPr>
        <p:grpSp>
          <p:nvGrpSpPr>
            <p:cNvPr id="11" name="Agrupar 10">
              <a:extLst>
                <a:ext uri="{FF2B5EF4-FFF2-40B4-BE49-F238E27FC236}">
                  <a16:creationId xmlns:a16="http://schemas.microsoft.com/office/drawing/2014/main" id="{BD38B4C3-1A38-65A3-B232-126C288FC602}"/>
                </a:ext>
              </a:extLst>
            </p:cNvPr>
            <p:cNvGrpSpPr/>
            <p:nvPr/>
          </p:nvGrpSpPr>
          <p:grpSpPr>
            <a:xfrm>
              <a:off x="1873704" y="2660196"/>
              <a:ext cx="2681968" cy="2760890"/>
              <a:chOff x="1873704" y="2660196"/>
              <a:chExt cx="2681968" cy="2760890"/>
            </a:xfrm>
          </p:grpSpPr>
          <p:pic>
            <p:nvPicPr>
              <p:cNvPr id="1026" name="Picture 2" descr="Vetor grátis linhas de grade horizontais abstratas em design gráfico de estilo gráfico">
                <a:extLst>
                  <a:ext uri="{FF2B5EF4-FFF2-40B4-BE49-F238E27FC236}">
                    <a16:creationId xmlns:a16="http://schemas.microsoft.com/office/drawing/2014/main" id="{AAB9863E-DC0C-B87C-C007-8E00B2C0277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" t="-2" r="65888" b="38596"/>
              <a:stretch/>
            </p:blipFill>
            <p:spPr bwMode="auto">
              <a:xfrm>
                <a:off x="1873704" y="2660196"/>
                <a:ext cx="2681968" cy="27608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Elipse 5">
                <a:extLst>
                  <a:ext uri="{FF2B5EF4-FFF2-40B4-BE49-F238E27FC236}">
                    <a16:creationId xmlns:a16="http://schemas.microsoft.com/office/drawing/2014/main" id="{C114A190-9639-B9AB-600F-7B6D7AB4C717}"/>
                  </a:ext>
                </a:extLst>
              </p:cNvPr>
              <p:cNvSpPr/>
              <p:nvPr/>
            </p:nvSpPr>
            <p:spPr>
              <a:xfrm>
                <a:off x="2104222" y="2927733"/>
                <a:ext cx="2190192" cy="2270196"/>
              </a:xfrm>
              <a:prstGeom prst="ellipse">
                <a:avLst/>
              </a:prstGeom>
              <a:noFill/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  <p:grpSp>
          <p:nvGrpSpPr>
            <p:cNvPr id="49" name="Agrupar 48">
              <a:extLst>
                <a:ext uri="{FF2B5EF4-FFF2-40B4-BE49-F238E27FC236}">
                  <a16:creationId xmlns:a16="http://schemas.microsoft.com/office/drawing/2014/main" id="{E9E2E575-6F02-561D-213F-A768E36920CA}"/>
                </a:ext>
              </a:extLst>
            </p:cNvPr>
            <p:cNvGrpSpPr/>
            <p:nvPr/>
          </p:nvGrpSpPr>
          <p:grpSpPr>
            <a:xfrm>
              <a:off x="2104222" y="2923954"/>
              <a:ext cx="2190192" cy="1700076"/>
              <a:chOff x="2104222" y="2923954"/>
              <a:chExt cx="2190192" cy="1700076"/>
            </a:xfrm>
          </p:grpSpPr>
          <p:grpSp>
            <p:nvGrpSpPr>
              <p:cNvPr id="30" name="Agrupar 29">
                <a:extLst>
                  <a:ext uri="{FF2B5EF4-FFF2-40B4-BE49-F238E27FC236}">
                    <a16:creationId xmlns:a16="http://schemas.microsoft.com/office/drawing/2014/main" id="{B64281A9-61E3-F293-0182-473FA029083C}"/>
                  </a:ext>
                </a:extLst>
              </p:cNvPr>
              <p:cNvGrpSpPr/>
              <p:nvPr/>
            </p:nvGrpSpPr>
            <p:grpSpPr>
              <a:xfrm>
                <a:off x="2104222" y="2923954"/>
                <a:ext cx="2190192" cy="1700076"/>
                <a:chOff x="2104222" y="2923954"/>
                <a:chExt cx="2190192" cy="1700076"/>
              </a:xfrm>
            </p:grpSpPr>
            <p:cxnSp>
              <p:nvCxnSpPr>
                <p:cNvPr id="13" name="Conector reto 12">
                  <a:extLst>
                    <a:ext uri="{FF2B5EF4-FFF2-40B4-BE49-F238E27FC236}">
                      <a16:creationId xmlns:a16="http://schemas.microsoft.com/office/drawing/2014/main" id="{E10E5C74-616B-D06F-CB03-A7E4A5CC14CC}"/>
                    </a:ext>
                  </a:extLst>
                </p:cNvPr>
                <p:cNvCxnSpPr>
                  <a:stCxn id="6" idx="2"/>
                  <a:endCxn id="6" idx="6"/>
                </p:cNvCxnSpPr>
                <p:nvPr/>
              </p:nvCxnSpPr>
              <p:spPr>
                <a:xfrm>
                  <a:off x="2104222" y="4062831"/>
                  <a:ext cx="2190192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Conector reto 14">
                  <a:extLst>
                    <a:ext uri="{FF2B5EF4-FFF2-40B4-BE49-F238E27FC236}">
                      <a16:creationId xmlns:a16="http://schemas.microsoft.com/office/drawing/2014/main" id="{325A7ECF-3EF9-9B13-FDBA-A6D9534BC0D5}"/>
                    </a:ext>
                  </a:extLst>
                </p:cNvPr>
                <p:cNvCxnSpPr>
                  <a:stCxn id="6" idx="6"/>
                </p:cNvCxnSpPr>
                <p:nvPr/>
              </p:nvCxnSpPr>
              <p:spPr>
                <a:xfrm flipH="1" flipV="1">
                  <a:off x="3211033" y="2948763"/>
                  <a:ext cx="1083381" cy="1114068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Conector reto 15">
                  <a:extLst>
                    <a:ext uri="{FF2B5EF4-FFF2-40B4-BE49-F238E27FC236}">
                      <a16:creationId xmlns:a16="http://schemas.microsoft.com/office/drawing/2014/main" id="{5F9AE9AD-8E6B-B9E1-7490-CA15BAE09A0E}"/>
                    </a:ext>
                  </a:extLst>
                </p:cNvPr>
                <p:cNvCxnSpPr>
                  <a:cxnSpLocks/>
                  <a:stCxn id="45" idx="4"/>
                </p:cNvCxnSpPr>
                <p:nvPr/>
              </p:nvCxnSpPr>
              <p:spPr>
                <a:xfrm flipV="1">
                  <a:off x="3196856" y="2923954"/>
                  <a:ext cx="3544" cy="1700076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8" name="CaixaDeTexto 17">
                  <a:extLst>
                    <a:ext uri="{FF2B5EF4-FFF2-40B4-BE49-F238E27FC236}">
                      <a16:creationId xmlns:a16="http://schemas.microsoft.com/office/drawing/2014/main" id="{A7D04813-DEBA-13FB-6483-F90C34735EFB}"/>
                    </a:ext>
                  </a:extLst>
                </p:cNvPr>
                <p:cNvSpPr txBox="1"/>
                <p:nvPr/>
              </p:nvSpPr>
              <p:spPr>
                <a:xfrm>
                  <a:off x="3678866" y="3203945"/>
                  <a:ext cx="27603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pt-BR" dirty="0"/>
                    <a:t>z</a:t>
                  </a:r>
                </a:p>
              </p:txBody>
            </p:sp>
          </p:grpSp>
          <p:sp>
            <p:nvSpPr>
              <p:cNvPr id="45" name="Elipse 44">
                <a:extLst>
                  <a:ext uri="{FF2B5EF4-FFF2-40B4-BE49-F238E27FC236}">
                    <a16:creationId xmlns:a16="http://schemas.microsoft.com/office/drawing/2014/main" id="{CE81FE2B-0694-9FA6-D1F3-C1207261378B}"/>
                  </a:ext>
                </a:extLst>
              </p:cNvPr>
              <p:cNvSpPr/>
              <p:nvPr/>
            </p:nvSpPr>
            <p:spPr>
              <a:xfrm>
                <a:off x="2920409" y="4071137"/>
                <a:ext cx="552893" cy="552893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48" name="Conector reto 47">
                <a:extLst>
                  <a:ext uri="{FF2B5EF4-FFF2-40B4-BE49-F238E27FC236}">
                    <a16:creationId xmlns:a16="http://schemas.microsoft.com/office/drawing/2014/main" id="{80304066-1C18-CB3A-64E2-13EDA44598C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20409" y="4342822"/>
                <a:ext cx="552893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42818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741</TotalTime>
  <Words>469</Words>
  <Application>Microsoft Office PowerPoint</Application>
  <PresentationFormat>Papel A4 (210 x 297 mm)</PresentationFormat>
  <Paragraphs>79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62</cp:revision>
  <dcterms:created xsi:type="dcterms:W3CDTF">2022-07-31T15:12:23Z</dcterms:created>
  <dcterms:modified xsi:type="dcterms:W3CDTF">2023-07-05T15:43:53Z</dcterms:modified>
</cp:coreProperties>
</file>