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9" r:id="rId3"/>
    <p:sldId id="290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970133"/>
            <a:ext cx="5931145" cy="596573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Expressões algébricas: fatoração e produtos notáveis</a:t>
            </a:r>
          </a:p>
          <a:p>
            <a:pPr algn="ctr"/>
            <a:endParaRPr lang="pt-BR" sz="28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Resolução de equações polinomiais do 2º grau por meio de fatorações</a:t>
            </a:r>
          </a:p>
          <a:p>
            <a:pPr algn="ctr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(EF09MA09) Compreender os processos de fatoração de expressões algébricas, com base em suas relações com os produtos notáveis, para resolver e elaborar problemas que possam ser representados por equações polinomiais do 2º grau.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518158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486753"/>
              </p:ext>
            </p:extLst>
          </p:nvPr>
        </p:nvGraphicFramePr>
        <p:xfrm>
          <a:off x="164089" y="19094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Calcule o valor numérico das expressões a seguir. Dica: Antes de calcular, fatore e simplifique as expressões.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683CE6A5-5078-CAE2-0C2D-FA908BBF4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06316"/>
              </p:ext>
            </p:extLst>
          </p:nvPr>
        </p:nvGraphicFramePr>
        <p:xfrm>
          <a:off x="161924" y="486548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 figura a seguir, o quadro ABCD foi dividido em duas regiões quadradas amarelas e duas regiões retangulares azuis. As áreas amarelas de duas dessas regiões estão indicadas na figura.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12">
            <a:extLst>
              <a:ext uri="{FF2B5EF4-FFF2-40B4-BE49-F238E27FC236}">
                <a16:creationId xmlns:a16="http://schemas.microsoft.com/office/drawing/2014/main" id="{098BF67F-A356-E7F0-2BD6-E381627AA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49" y="7668382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5E631E9-51F0-446D-54D8-ABEEAA38091E}"/>
              </a:ext>
            </a:extLst>
          </p:cNvPr>
          <p:cNvSpPr txBox="1"/>
          <p:nvPr/>
        </p:nvSpPr>
        <p:spPr>
          <a:xfrm rot="16200000">
            <a:off x="4303149" y="6071012"/>
            <a:ext cx="1095375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 Educação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D73ED861-C74C-6442-216C-2E4669E3B73D}"/>
                  </a:ext>
                </a:extLst>
              </p:cNvPr>
              <p:cNvSpPr txBox="1"/>
              <p:nvPr/>
            </p:nvSpPr>
            <p:spPr>
              <a:xfrm>
                <a:off x="476249" y="2760971"/>
                <a:ext cx="3663950" cy="18318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pt-BR" sz="12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x + y – 1, para x = 99 e y = 101.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/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𝑚𝑝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𝑚𝑞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𝑛𝑝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𝑛𝑞</m:t>
                        </m:r>
                      </m:num>
                      <m:den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2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𝑝𝑎𝑟𝑎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=5, 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 −10 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𝑒</m:t>
                    </m:r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+2</m:t>
                        </m:r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≠0.</m:t>
                    </m:r>
                  </m:oMath>
                </a14:m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c) 3x</a:t>
                </a:r>
                <a:r>
                  <a:rPr lang="pt-BR" sz="1200" baseline="30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+ 3xy + 2xy</a:t>
                </a:r>
                <a:r>
                  <a:rPr lang="pt-BR" sz="1200" baseline="30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+ 2y</a:t>
                </a:r>
                <a:r>
                  <a:rPr lang="pt-BR" sz="1200" baseline="30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para x = 2 e y = 5.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d) a</a:t>
                </a:r>
                <a:r>
                  <a:rPr lang="pt-BR" sz="1200" baseline="30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4ª</a:t>
                </a:r>
                <a:r>
                  <a:rPr lang="pt-BR" sz="1200" baseline="30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 + 3ab – 12b</a:t>
                </a:r>
                <a:r>
                  <a:rPr lang="pt-BR" sz="1200" baseline="30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para a = 4 e b = 3.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pt-BR" sz="1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D73ED861-C74C-6442-216C-2E4669E3B7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49" y="2760971"/>
                <a:ext cx="3663950" cy="1831848"/>
              </a:xfrm>
              <a:prstGeom prst="rect">
                <a:avLst/>
              </a:prstGeom>
              <a:blipFill>
                <a:blip r:embed="rId3"/>
                <a:stretch>
                  <a:fillRect l="-832" t="-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m 8">
            <a:extLst>
              <a:ext uri="{FF2B5EF4-FFF2-40B4-BE49-F238E27FC236}">
                <a16:creationId xmlns:a16="http://schemas.microsoft.com/office/drawing/2014/main" id="{DA9B2799-42AB-D8E8-F9A7-FC78F39306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2859" y="5627823"/>
            <a:ext cx="2647950" cy="238125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042B6DE0-AF60-FA38-EEB4-82DC65ACAAA1}"/>
              </a:ext>
            </a:extLst>
          </p:cNvPr>
          <p:cNvSpPr txBox="1"/>
          <p:nvPr/>
        </p:nvSpPr>
        <p:spPr>
          <a:xfrm>
            <a:off x="476249" y="8205043"/>
            <a:ext cx="36639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Determine: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a medida do lado do quadrado ABCD;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a área do quadrado ABCD.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181BC16-C108-504C-5E2C-435974879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576194"/>
              </p:ext>
            </p:extLst>
          </p:nvPr>
        </p:nvGraphicFramePr>
        <p:xfrm>
          <a:off x="164090" y="197166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Determine o polinômio que representa a medida da aresta do cubo a seguir, dado o polinômio que representa seu volume.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3">
            <a:extLst>
              <a:ext uri="{FF2B5EF4-FFF2-40B4-BE49-F238E27FC236}">
                <a16:creationId xmlns:a16="http://schemas.microsoft.com/office/drawing/2014/main" id="{8389C5C6-B42F-BA1C-63D6-6188A2CB6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17" y="886623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937A48D-D86E-E6B0-ED7A-18E2B3E18C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459" y="2577434"/>
            <a:ext cx="2362200" cy="226695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18C08334-E8AB-00DD-DCFD-6EACFA3B94CC}"/>
              </a:ext>
            </a:extLst>
          </p:cNvPr>
          <p:cNvSpPr txBox="1"/>
          <p:nvPr/>
        </p:nvSpPr>
        <p:spPr>
          <a:xfrm rot="16200000">
            <a:off x="4052999" y="3063193"/>
            <a:ext cx="1095375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 Educação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F38CBAE-0FEB-2BEF-E7D7-008289A78DE5}"/>
              </a:ext>
            </a:extLst>
          </p:cNvPr>
          <p:cNvSpPr txBox="1"/>
          <p:nvPr/>
        </p:nvSpPr>
        <p:spPr>
          <a:xfrm>
            <a:off x="1090934" y="4953000"/>
            <a:ext cx="45836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Volume = (p</a:t>
            </a:r>
            <a:r>
              <a:rPr lang="pt-BR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3p</a:t>
            </a:r>
            <a:r>
              <a:rPr lang="pt-BR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 + 3pq</a:t>
            </a:r>
            <a:r>
              <a:rPr lang="pt-BR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q</a:t>
            </a:r>
            <a:r>
              <a:rPr lang="pt-BR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dm</a:t>
            </a:r>
            <a:r>
              <a:rPr lang="pt-BR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180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2361</TotalTime>
  <Words>298</Words>
  <Application>Microsoft Office PowerPoint</Application>
  <PresentationFormat>Papel A4 (210 x 297 mm)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95</cp:revision>
  <dcterms:created xsi:type="dcterms:W3CDTF">2022-07-31T15:12:23Z</dcterms:created>
  <dcterms:modified xsi:type="dcterms:W3CDTF">2023-05-22T14:31:07Z</dcterms:modified>
</cp:coreProperties>
</file>