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6" r:id="rId3"/>
    <p:sldId id="287" r:id="rId4"/>
    <p:sldId id="28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845B26-299C-E077-0FBC-FC076588D8FD}" name="Jefferson Silva" initials="JS" userId="4b4173df6b62d035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stro Educação" initials="ME" lastIdx="1" clrIdx="0">
    <p:extLst>
      <p:ext uri="{19B8F6BF-5375-455C-9EA6-DF929625EA0E}">
        <p15:presenceInfo xmlns:p15="http://schemas.microsoft.com/office/powerpoint/2012/main" userId="543760a03316e622" providerId="Windows Live"/>
      </p:ext>
    </p:extLst>
  </p:cmAuthor>
  <p:cmAuthor id="2" name="Jefferson Silva" initials="JS" lastIdx="2" clrIdx="1">
    <p:extLst>
      <p:ext uri="{19B8F6BF-5375-455C-9EA6-DF929625EA0E}">
        <p15:presenceInfo xmlns:p15="http://schemas.microsoft.com/office/powerpoint/2012/main" userId="4b4173df6b62d0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6167"/>
    <a:srgbClr val="FF33CC"/>
    <a:srgbClr val="FFCCFF"/>
    <a:srgbClr val="00B4A8"/>
    <a:srgbClr val="242F70"/>
    <a:srgbClr val="8B74B2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2F982-3833-4DF4-BC3B-0CE22BCC79B3}" v="109" dt="2023-05-24T20:32:16.806"/>
    <p1510:client id="{C4329CB3-D810-41F6-96EB-9DB8CB098548}" v="135" dt="2023-05-25T12:48:57.358"/>
    <p1510:client id="{E18DCEE7-41DB-431D-8879-60EEAC98215E}" v="21" dt="2023-05-25T01:59:17.7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1728" y="-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2000783"/>
            <a:ext cx="5820686" cy="60016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Análise de gráficos divulgados pela mídia: elementos que podem induzir a erros de leitura ou de interpretação</a:t>
            </a:r>
          </a:p>
          <a:p>
            <a:pPr algn="ctr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(EF09MA21) Analisar e identificar, em gráficos divulgados pela mídia, os elementos que podem induzir, às vezes propositadamente, erros de leitura, como escalas inapropriadas, legendas não explicitadas corretamente, omissão de informações importantes (fontes e datas), entre outros.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24716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Alex costuma ler diariamente as notícias de seu jornal preferido enquanto toma seu café da manhã. Certo dia, Alex observou o gráfico abaixo que lhe chamou muito a atenção: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7" y="5631677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escolha de dois tons de azul para dados diferentes.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escolha por um gráfico de barras em vez de um de setores.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ordem decrescente da apresentação dos anos.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Problema na proporção do tamanho das barras.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Omissão dos dados em valores absolutos.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39FD73E-20B7-7296-DF57-9277DD7DB5C6}"/>
              </a:ext>
            </a:extLst>
          </p:cNvPr>
          <p:cNvSpPr txBox="1"/>
          <p:nvPr/>
        </p:nvSpPr>
        <p:spPr>
          <a:xfrm>
            <a:off x="344094" y="5092107"/>
            <a:ext cx="64481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Assinale a alternativa que mostre um erro grave para a leitura do gráfico observado por Alex.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EDE29EBB-55D0-865B-8F00-4A5632560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602" y="2586947"/>
            <a:ext cx="4342672" cy="247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75522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O telejornal local apresentou as intenções de voto para os candidatos à prefeitura de uma cidade, conforme o gráfico abaixo.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8" y="6303391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Sim. Porque o Candidato 2 apresenta a maior porcentagem de intenção de votos.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Em parte, pois dependeria do tempo restante para que a eleição ocorresse.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Em parte, pois a porcentagem referente a “Não souberam/ Não opinaram” é alta.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Não. Porque o candidato 1 apresenta uma intenção de voto maior.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Não. Porque considerando a margem de erro, os Candidatos 1 e 2 estão empatados.</a:t>
            </a: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1929B97-E4DC-642D-016B-FD6EA700CBE5}"/>
              </a:ext>
            </a:extLst>
          </p:cNvPr>
          <p:cNvSpPr txBox="1"/>
          <p:nvPr/>
        </p:nvSpPr>
        <p:spPr>
          <a:xfrm>
            <a:off x="325278" y="5408159"/>
            <a:ext cx="63664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Enquanto o gráfico era transmitido na tela, o apresentador do jornal comentava que se a eleição terminasse naquele dia o Candidato 2 estaria matematicamente eleito.</a:t>
            </a:r>
          </a:p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A informação dada pelo apresentador estava correta?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56918174-7EA3-9EF9-0B7B-0EEEC2D6C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666" y="2520173"/>
            <a:ext cx="4781689" cy="284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0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80545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/>
                          <a:ea typeface="Verdana"/>
                          <a:cs typeface="Arial"/>
                        </a:rPr>
                        <a:t>Enquanto lia sua revista preferida, Rubi se deparou com um gráfico que informava a frota de ônibus e o número de passageiros em uma cidade, como mostrado abaixo: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7" y="6378808"/>
            <a:ext cx="63664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proporção errada entre as barras dificulta a comparação dos dados referentes ao número de ônibus em relação ao número de passageiros. Haveria uma melhor leitura das informações se o gráfico fosse de setores.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escala utilizada dificulta a comparação dos dados referentes ao número de ônibus a cada ano. O gráfico seria de melhor leitura se os valores numéricos referentes a cada barra fossem apresentados. 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barras estão muito afastadas, o que dificulta a comparação dos dados para os anos diferentes. O gráfico teria uma leitura mais clara se a largura das barras fosse maior. 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 escala utilizada dificulta a interpretação da variação do tamanho das barras em magenta (tom de rosa). Seria mais fácil fazer a leitura do gráfico se a faixa do eixo Y fosse aumentada.</a:t>
            </a:r>
          </a:p>
          <a:p>
            <a:pPr marL="228600" lvl="0" indent="-2286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Dificuldade de correlacionar as barras com os itens apresentados. Haveria uma melhor leitura se fossem inseridas as palavras “ônibus” e “passageiros” acima de cada barra.</a:t>
            </a:r>
          </a:p>
          <a:p>
            <a:pPr marL="228600" lvl="0" indent="-228600" algn="just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C17A2D4-EB2F-5D1A-3847-F3FB329FB240}"/>
              </a:ext>
            </a:extLst>
          </p:cNvPr>
          <p:cNvSpPr txBox="1"/>
          <p:nvPr/>
        </p:nvSpPr>
        <p:spPr>
          <a:xfrm>
            <a:off x="341655" y="5462397"/>
            <a:ext cx="63500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Confusa, Rubi teve dificuldade em analisar todos os dados apresentados no gráfico.</a:t>
            </a:r>
          </a:p>
          <a:p>
            <a:pPr lvl="0" algn="just">
              <a:buNone/>
            </a:pPr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Marque a alternativa que descreva o principal problema observado no gráfico e a melhor sugestão para tornar sua leitura mais clara.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946FEDCA-025E-F909-44A5-02D459687A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699" y="2589163"/>
            <a:ext cx="5150455" cy="280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47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68</TotalTime>
  <Words>600</Words>
  <Application>Microsoft Office PowerPoint</Application>
  <PresentationFormat>Papel A4 (210 x 297 mm)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11</cp:revision>
  <dcterms:created xsi:type="dcterms:W3CDTF">2022-07-31T15:12:23Z</dcterms:created>
  <dcterms:modified xsi:type="dcterms:W3CDTF">2023-09-13T17:54:06Z</dcterms:modified>
</cp:coreProperties>
</file>