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91" r:id="rId3"/>
    <p:sldId id="292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539969"/>
            <a:ext cx="5931145" cy="480131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Polígonos regulares</a:t>
            </a:r>
          </a:p>
          <a:p>
            <a:pPr algn="ctr"/>
            <a:endParaRPr lang="pt-BR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(EF09MA15) Descrever, por escrito e por meio de um fluxograma, um algoritmo para a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construção de um polígono regular cuja medida do lado é conhecida, utilizando régua e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compasso, como também </a:t>
            </a:r>
            <a:r>
              <a:rPr lang="pt-BR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softwares.</a:t>
            </a:r>
            <a:endParaRPr lang="pt-BR" sz="1938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623137"/>
              </p:ext>
            </p:extLst>
          </p:nvPr>
        </p:nvGraphicFramePr>
        <p:xfrm>
          <a:off x="161924" y="1799691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Descrição por escrito: Peça aos alunos que escrevam um algoritmo passo a passo para construir um polígono regular com a medida do lado conhecida utilizando régua e compasso. Eles devem explicar cada etapa detalhadamente, desde a construção do centro até a determinação dos vértices.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5400E50-820E-5111-C475-A29F92394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767143"/>
              </p:ext>
            </p:extLst>
          </p:nvPr>
        </p:nvGraphicFramePr>
        <p:xfrm>
          <a:off x="161924" y="2830325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Fluxograma: Solicite aos alunos que criem um fluxograma representando o algoritmo descrito anteriormente. Eles devem usar símbolos adequados para representar cada etapa e conectar as etapas corretamente.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87E9BDEF-9147-3F33-D13B-88454276F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910513"/>
              </p:ext>
            </p:extLst>
          </p:nvPr>
        </p:nvGraphicFramePr>
        <p:xfrm>
          <a:off x="161924" y="3678079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Construção prática: Peça aos alunos que realizem a construção de um polígono regular com uma medida de lado específica utilizando régua e compasso. Eles devem seguir o algoritmo descrito por escrito e no fluxograma.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01427222-EB61-B616-87AA-01E0AF474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3215"/>
              </p:ext>
            </p:extLst>
          </p:nvPr>
        </p:nvGraphicFramePr>
        <p:xfrm>
          <a:off x="161924" y="4555723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Exploração de softwares: Introduza aos alunos um software de geometria dinâmica, como 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Geogebra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. Peça-lhes que explorem o software e encontrem as ferramentas necessárias para construir um polígono regular com uma medida de lado conhecida.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F7A95F0F-517E-502F-6F01-C5D51D32A4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920702"/>
              </p:ext>
            </p:extLst>
          </p:nvPr>
        </p:nvGraphicFramePr>
        <p:xfrm>
          <a:off x="161924" y="5433367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Comparação de métodos: Incentive os alunos a compararem o processo de construção manual com o uso de softwares. Eles devem observar as semelhanças e diferenças entre os métodos, como a precisão e a facilidade de uso.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5057B0C0-4BD3-8B88-FA6A-B62CD0DE68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343538"/>
              </p:ext>
            </p:extLst>
          </p:nvPr>
        </p:nvGraphicFramePr>
        <p:xfrm>
          <a:off x="161924" y="6347073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Desafio de construção: Proponha um desafio aos alunos, fornecendo a medida de lado de um polígono regular e pedindo que eles construam o polígono usando tanto a régua e compasso quanto o software de geometria dinâmica. Eles devem comparar os resultados obtidos e verificar a semelhança dos polígonos.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D4B15675-86D5-3F64-D3C3-854373244B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210453"/>
              </p:ext>
            </p:extLst>
          </p:nvPr>
        </p:nvGraphicFramePr>
        <p:xfrm>
          <a:off x="161924" y="7399558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Variação das medidas: Peça aos alunos que experimentem diferentes medidas de lado e observem as mudanças nos polígonos construídos. Eles devem descrever essas mudanças e verificar se existe alguma relação entre a medida do lado e as características do polígono.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AC97F0AC-957C-749F-10B3-482A756F8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657958"/>
              </p:ext>
            </p:extLst>
          </p:nvPr>
        </p:nvGraphicFramePr>
        <p:xfrm>
          <a:off x="161924" y="8452043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Aplicação em situações reais: Desafie os alunos a pesquisarem exemplos de polígonos regulares em construções arquitetônicas, na natureza ou em objetos do cotidiano. Eles devem identificar a medida do lado e utilizar o algoritmo para descrever como poderiam construir esses polígonos.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42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616209"/>
              </p:ext>
            </p:extLst>
          </p:nvPr>
        </p:nvGraphicFramePr>
        <p:xfrm>
          <a:off x="161924" y="1799691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Exploração de outras construções: Estimule os alunos a explorarem a construção de outros polígonos regulares, como pentágonos, hexágonos, etc., utilizando as mesmas técnicas. Eles devem descrever as etapas adicionais necessárias para cada polígono.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5400E50-820E-5111-C475-A29F92394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159454"/>
              </p:ext>
            </p:extLst>
          </p:nvPr>
        </p:nvGraphicFramePr>
        <p:xfrm>
          <a:off x="161924" y="2830325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Reflexão sobre a importância da precisão: Converse com os alunos sobre a importância da precisão na construção de polígonos regulares. Discuta como pequenos erros podem afetar as medidas e proporções dos polígonos. Incentive-os a buscar aperfeiçoar suas técnicas e aprimorar a precisão nas construções.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3981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4926</TotalTime>
  <Words>520</Words>
  <Application>Microsoft Office PowerPoint</Application>
  <PresentationFormat>Papel A4 (210 x 297 mm)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81</cp:revision>
  <dcterms:created xsi:type="dcterms:W3CDTF">2022-07-31T15:12:23Z</dcterms:created>
  <dcterms:modified xsi:type="dcterms:W3CDTF">2023-09-13T17:25:11Z</dcterms:modified>
</cp:coreProperties>
</file>