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5"/>
  </p:notesMasterIdLst>
  <p:sldIdLst>
    <p:sldId id="284" r:id="rId2"/>
    <p:sldId id="290" r:id="rId3"/>
    <p:sldId id="291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04/09/2023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04/09/2023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04/09/2023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04/09/2023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04/09/2023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04/09/2023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04/09/2023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04/09/2023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04/09/2023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04/09/2023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04/09/2023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04/09/2023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04/09/2023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571668" y="1838111"/>
            <a:ext cx="5735928" cy="6326988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A Língua Inglesa e seu papel no intercâmbio</a:t>
            </a:r>
          </a:p>
          <a:p>
            <a:pPr algn="ctr"/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científico, econômico e político</a:t>
            </a:r>
            <a:endParaRPr lang="pt-BR" sz="40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endParaRPr lang="pt-BR" sz="1938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fontAlgn="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1938" dirty="0">
                <a:latin typeface="Arial" panose="020B0604020202020204" pitchFamily="34" charset="0"/>
                <a:cs typeface="Arial" panose="020B0604020202020204" pitchFamily="34" charset="0"/>
              </a:rPr>
              <a:t>(EF09LI18) Analisar a importância da Língua Inglesa para o desenvolvimento das Ciências</a:t>
            </a:r>
          </a:p>
          <a:p>
            <a:pPr algn="ctr">
              <a:lnSpc>
                <a:spcPct val="150000"/>
              </a:lnSpc>
            </a:pPr>
            <a:r>
              <a:rPr lang="pt-BR" sz="1938" dirty="0">
                <a:latin typeface="Arial" panose="020B0604020202020204" pitchFamily="34" charset="0"/>
                <a:cs typeface="Arial" panose="020B0604020202020204" pitchFamily="34" charset="0"/>
              </a:rPr>
              <a:t>(produção, divulgação e discussão de novos conhecimentos), da Economia e da Política no</a:t>
            </a:r>
          </a:p>
          <a:p>
            <a:pPr algn="ctr">
              <a:lnSpc>
                <a:spcPct val="150000"/>
              </a:lnSpc>
            </a:pPr>
            <a:r>
              <a:rPr lang="pt-BR" sz="1938" dirty="0">
                <a:latin typeface="Arial" panose="020B0604020202020204" pitchFamily="34" charset="0"/>
                <a:cs typeface="Arial" panose="020B0604020202020204" pitchFamily="34" charset="0"/>
              </a:rPr>
              <a:t>cenário mundial.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Língua Inglesa – 9º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4745738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Como a Língua Inglesa contribui para a produção de novos conhecimentos científicos?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Língua Inglesa – 9º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4BC4B7FE-AB71-65E8-A279-6DD22C5333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9415712"/>
              </p:ext>
            </p:extLst>
          </p:nvPr>
        </p:nvGraphicFramePr>
        <p:xfrm>
          <a:off x="157594" y="2380312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E02BAD58-BF2F-3929-B777-CD05A2F3FD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5863794"/>
              </p:ext>
            </p:extLst>
          </p:nvPr>
        </p:nvGraphicFramePr>
        <p:xfrm>
          <a:off x="166255" y="34928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Explique como a Língua Inglesa facilita a divulgação dos avanços científicos no mundo todo.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F0352127-9250-0FA8-DC13-DC0FA09EDB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172510"/>
              </p:ext>
            </p:extLst>
          </p:nvPr>
        </p:nvGraphicFramePr>
        <p:xfrm>
          <a:off x="161924" y="3891962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2" name="Tabela 11">
            <a:extLst>
              <a:ext uri="{FF2B5EF4-FFF2-40B4-BE49-F238E27FC236}">
                <a16:creationId xmlns:a16="http://schemas.microsoft.com/office/drawing/2014/main" id="{A3CD15E2-CB85-6DC9-D4E4-E0D6254A06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750938"/>
              </p:ext>
            </p:extLst>
          </p:nvPr>
        </p:nvGraphicFramePr>
        <p:xfrm>
          <a:off x="161925" y="4953000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Como a Língua Inglesa é essencial para a discussão e intercâmbio de conhecimentos entre cientistas de diferentes nacionalidades?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a 12">
            <a:extLst>
              <a:ext uri="{FF2B5EF4-FFF2-40B4-BE49-F238E27FC236}">
                <a16:creationId xmlns:a16="http://schemas.microsoft.com/office/drawing/2014/main" id="{0313827F-2695-7E25-6E54-15760295BC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2375891"/>
              </p:ext>
            </p:extLst>
          </p:nvPr>
        </p:nvGraphicFramePr>
        <p:xfrm>
          <a:off x="157594" y="5352130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0D9ED21A-31B0-4786-A92C-10D73AAFE4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030585"/>
              </p:ext>
            </p:extLst>
          </p:nvPr>
        </p:nvGraphicFramePr>
        <p:xfrm>
          <a:off x="161925" y="6464650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a importância da Língua Inglesa para o desenvolvimento da Economia global?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5" name="Tabela 14">
            <a:extLst>
              <a:ext uri="{FF2B5EF4-FFF2-40B4-BE49-F238E27FC236}">
                <a16:creationId xmlns:a16="http://schemas.microsoft.com/office/drawing/2014/main" id="{E25E1464-505E-AEBA-92F8-83E5502D99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7014765"/>
              </p:ext>
            </p:extLst>
          </p:nvPr>
        </p:nvGraphicFramePr>
        <p:xfrm>
          <a:off x="157594" y="6863780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6" name="Tabela 15">
            <a:extLst>
              <a:ext uri="{FF2B5EF4-FFF2-40B4-BE49-F238E27FC236}">
                <a16:creationId xmlns:a16="http://schemas.microsoft.com/office/drawing/2014/main" id="{F9809A34-49E4-0014-DD76-01FAC8F72E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5827994"/>
              </p:ext>
            </p:extLst>
          </p:nvPr>
        </p:nvGraphicFramePr>
        <p:xfrm>
          <a:off x="170586" y="7976300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Discorra sobre como a Língua Inglesa auxilia na comunicação e negociações comerciais internacionais.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7" name="Tabela 16">
            <a:extLst>
              <a:ext uri="{FF2B5EF4-FFF2-40B4-BE49-F238E27FC236}">
                <a16:creationId xmlns:a16="http://schemas.microsoft.com/office/drawing/2014/main" id="{49470DD0-95FC-9E80-E095-48D9A7486C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0402782"/>
              </p:ext>
            </p:extLst>
          </p:nvPr>
        </p:nvGraphicFramePr>
        <p:xfrm>
          <a:off x="166255" y="8375430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1682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612341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Como a fluência na Língua Inglesa pode aumentar as oportunidades de emprego em um cenário globalizado?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Língua Inglesa – 9º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4BC4B7FE-AB71-65E8-A279-6DD22C5333C7}"/>
              </a:ext>
            </a:extLst>
          </p:cNvPr>
          <p:cNvGraphicFramePr>
            <a:graphicFrameLocks noGrp="1"/>
          </p:cNvGraphicFramePr>
          <p:nvPr/>
        </p:nvGraphicFramePr>
        <p:xfrm>
          <a:off x="157594" y="2380312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E02BAD58-BF2F-3929-B777-CD05A2F3FD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2703947"/>
              </p:ext>
            </p:extLst>
          </p:nvPr>
        </p:nvGraphicFramePr>
        <p:xfrm>
          <a:off x="166255" y="34928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Explique como o domínio da Língua Inglesa influencia a interação política entre os países.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F0352127-9250-0FA8-DC13-DC0FA09EDB71}"/>
              </a:ext>
            </a:extLst>
          </p:cNvPr>
          <p:cNvGraphicFramePr>
            <a:graphicFrameLocks noGrp="1"/>
          </p:cNvGraphicFramePr>
          <p:nvPr/>
        </p:nvGraphicFramePr>
        <p:xfrm>
          <a:off x="161924" y="3891962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2" name="Tabela 11">
            <a:extLst>
              <a:ext uri="{FF2B5EF4-FFF2-40B4-BE49-F238E27FC236}">
                <a16:creationId xmlns:a16="http://schemas.microsoft.com/office/drawing/2014/main" id="{A3CD15E2-CB85-6DC9-D4E4-E0D6254A06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544339"/>
              </p:ext>
            </p:extLst>
          </p:nvPr>
        </p:nvGraphicFramePr>
        <p:xfrm>
          <a:off x="161925" y="4953000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Como a Língua Inglesa promove a cooperação e o diálogo entre os líderes mundiais?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a 12">
            <a:extLst>
              <a:ext uri="{FF2B5EF4-FFF2-40B4-BE49-F238E27FC236}">
                <a16:creationId xmlns:a16="http://schemas.microsoft.com/office/drawing/2014/main" id="{0313827F-2695-7E25-6E54-15760295BCDF}"/>
              </a:ext>
            </a:extLst>
          </p:cNvPr>
          <p:cNvGraphicFramePr>
            <a:graphicFrameLocks noGrp="1"/>
          </p:cNvGraphicFramePr>
          <p:nvPr/>
        </p:nvGraphicFramePr>
        <p:xfrm>
          <a:off x="157594" y="5352130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0D9ED21A-31B0-4786-A92C-10D73AAFE4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3000517"/>
              </p:ext>
            </p:extLst>
          </p:nvPr>
        </p:nvGraphicFramePr>
        <p:xfrm>
          <a:off x="161925" y="6464650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Quais são os benefícios de aprender Inglês para participar ativamente do debate político global?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5" name="Tabela 14">
            <a:extLst>
              <a:ext uri="{FF2B5EF4-FFF2-40B4-BE49-F238E27FC236}">
                <a16:creationId xmlns:a16="http://schemas.microsoft.com/office/drawing/2014/main" id="{E25E1464-505E-AEBA-92F8-83E5502D99A0}"/>
              </a:ext>
            </a:extLst>
          </p:cNvPr>
          <p:cNvGraphicFramePr>
            <a:graphicFrameLocks noGrp="1"/>
          </p:cNvGraphicFramePr>
          <p:nvPr/>
        </p:nvGraphicFramePr>
        <p:xfrm>
          <a:off x="157594" y="6863780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6" name="Tabela 15">
            <a:extLst>
              <a:ext uri="{FF2B5EF4-FFF2-40B4-BE49-F238E27FC236}">
                <a16:creationId xmlns:a16="http://schemas.microsoft.com/office/drawing/2014/main" id="{F9809A34-49E4-0014-DD76-01FAC8F72E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9591515"/>
              </p:ext>
            </p:extLst>
          </p:nvPr>
        </p:nvGraphicFramePr>
        <p:xfrm>
          <a:off x="170586" y="7976300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Discorra sobre como </a:t>
                      </a:r>
                      <a:r>
                        <a:rPr lang="pt-BR" sz="1200" b="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 Língua 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pt-BR" sz="1200" b="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nglesa 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impacta a diplomacia internacional e o estabelecimento de relações bilaterais entre países.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7" name="Tabela 16">
            <a:extLst>
              <a:ext uri="{FF2B5EF4-FFF2-40B4-BE49-F238E27FC236}">
                <a16:creationId xmlns:a16="http://schemas.microsoft.com/office/drawing/2014/main" id="{49470DD0-95FC-9E80-E095-48D9A7486C2E}"/>
              </a:ext>
            </a:extLst>
          </p:cNvPr>
          <p:cNvGraphicFramePr>
            <a:graphicFrameLocks noGrp="1"/>
          </p:cNvGraphicFramePr>
          <p:nvPr/>
        </p:nvGraphicFramePr>
        <p:xfrm>
          <a:off x="166255" y="8375430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33348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1743</TotalTime>
  <Words>262</Words>
  <Application>Microsoft Office PowerPoint</Application>
  <PresentationFormat>Papel A4 (210 x 297 mm)</PresentationFormat>
  <Paragraphs>40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103</cp:revision>
  <dcterms:created xsi:type="dcterms:W3CDTF">2022-07-31T15:12:23Z</dcterms:created>
  <dcterms:modified xsi:type="dcterms:W3CDTF">2023-09-04T11:30:32Z</dcterms:modified>
</cp:coreProperties>
</file>