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90" r:id="rId3"/>
    <p:sldId id="291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71668" y="2061794"/>
            <a:ext cx="5735928" cy="587962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Expansão da Língua Inglesa: contexto histórico</a:t>
            </a:r>
          </a:p>
          <a:p>
            <a:pPr algn="ctr"/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(EF09LI17) Debater sobre a expansão da Língua Inglesa pelo mundo, em função do processo</a:t>
            </a: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de colonização nas Américas, África, Ásia e Oceania.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286192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em grupos: Divida a turma em grupos e peça para pesquisarem sobre os países ou regiões que foram colonizados pelos ingleses, com foco na influência do idioma inglês nessas áreas.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BC4B7FE-AB71-65E8-A279-6DD22C533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415712"/>
              </p:ext>
            </p:extLst>
          </p:nvPr>
        </p:nvGraphicFramePr>
        <p:xfrm>
          <a:off x="157594" y="238031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02BAD58-BF2F-3929-B777-CD05A2F3F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60133"/>
              </p:ext>
            </p:extLst>
          </p:nvPr>
        </p:nvGraphicFramePr>
        <p:xfrm>
          <a:off x="166255" y="34928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Debates em sala de aula: Organize um debate em sala de aula sobre os impactos da expansão da língua inglesa nas Américas, África, Ásia e Oceania. Divida a turma em equipes para defender diferentes pontos de vista.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0352127-9250-0FA8-DC13-DC0FA09ED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172510"/>
              </p:ext>
            </p:extLst>
          </p:nvPr>
        </p:nvGraphicFramePr>
        <p:xfrm>
          <a:off x="161924" y="389196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A3CD15E2-CB85-6DC9-D4E4-E0D6254A0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83100"/>
              </p:ext>
            </p:extLst>
          </p:nvPr>
        </p:nvGraphicFramePr>
        <p:xfrm>
          <a:off x="161925" y="495300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Mapa interativo: Peça para os alunos criarem um mapa interativo mostrando os países que ainda têm o inglês como língua oficial devido à colonização britânica. Podem utilizar ferramentas online para criar mapas interativos.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0313827F-2695-7E25-6E54-15760295B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375891"/>
              </p:ext>
            </p:extLst>
          </p:nvPr>
        </p:nvGraphicFramePr>
        <p:xfrm>
          <a:off x="157594" y="53521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0D9ED21A-31B0-4786-A92C-10D73AAFE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316889"/>
              </p:ext>
            </p:extLst>
          </p:nvPr>
        </p:nvGraphicFramePr>
        <p:xfrm>
          <a:off x="161925" y="646465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Criação de infográficos: Divida a turma em grupos e peça para criarem infográficos sobre a expansão da Língua Inglesa em diferentes continentes ou em regiões colonizadas pelos ingleses.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E25E1464-505E-AEBA-92F8-83E5502D9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014765"/>
              </p:ext>
            </p:extLst>
          </p:nvPr>
        </p:nvGraphicFramePr>
        <p:xfrm>
          <a:off x="157594" y="686378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F9809A34-49E4-0014-DD76-01FAC8F72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29518"/>
              </p:ext>
            </p:extLst>
          </p:nvPr>
        </p:nvGraphicFramePr>
        <p:xfrm>
          <a:off x="170586" y="7976300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de textos: Peça para os alunos lerem textos históricos relacionados à expansão da Língua Inglesa, como discursos de líderes colonizadores ou relatos de viajantes. Em seguida, peça para analisarem e discutirem as consequências para o processo de colonização.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49470DD0-95FC-9E80-E095-48D9A7486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60939"/>
              </p:ext>
            </p:extLst>
          </p:nvPr>
        </p:nvGraphicFramePr>
        <p:xfrm>
          <a:off x="166255" y="8715213"/>
          <a:ext cx="653415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68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156800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Estudo de casos: Os alunos devem pesquisar e apresentar estudos de caso de países que foram colonizados e analisar a influência da Língua Inglesa no desenvolvimento dessas nações.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BC4B7FE-AB71-65E8-A279-6DD22C5333C7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8031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02BAD58-BF2F-3929-B777-CD05A2F3F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426174"/>
              </p:ext>
            </p:extLst>
          </p:nvPr>
        </p:nvGraphicFramePr>
        <p:xfrm>
          <a:off x="166255" y="34928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Entrevistas simuladas: Organize uma entrevista simulada com personagens históricos envolvidos no processo de colonização e expansão da Língua Inglesa. Os alunos podem se vestir como esses personagens e fazer perguntas para eles.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0352127-9250-0FA8-DC13-DC0FA09EDB7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89196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A3CD15E2-CB85-6DC9-D4E4-E0D6254A0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509236"/>
              </p:ext>
            </p:extLst>
          </p:nvPr>
        </p:nvGraphicFramePr>
        <p:xfrm>
          <a:off x="161925" y="495300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Apresentação de slides: Peça para os alunos prepararem apresentações de slides sobre diferentes aspectos da expansão da Língua Inglesa, como os motivos da colonização, os principais países colonizados e a influência atual do Inglês nesses lugares.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0313827F-2695-7E25-6E54-15760295BCD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53521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0D9ED21A-31B0-4786-A92C-10D73AAFE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53716"/>
              </p:ext>
            </p:extLst>
          </p:nvPr>
        </p:nvGraphicFramePr>
        <p:xfrm>
          <a:off x="161925" y="646465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Jogo de palavras: Crie um jogo de palavras relacionado à expansão da Língua Inglesa, em que os alunos tenham que associar palavras em Inglês com países ou regiões colonizadas pelos britânicos.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E25E1464-505E-AEBA-92F8-83E5502D99A0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686378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F9809A34-49E4-0014-DD76-01FAC8F72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149916"/>
              </p:ext>
            </p:extLst>
          </p:nvPr>
        </p:nvGraphicFramePr>
        <p:xfrm>
          <a:off x="170586" y="797630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Produção de textos: Peça para os alunos escreverem redações, crônicas ou contos fictícios que abordem a expansão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da Língua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nglesa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 os possíveis impactos culturais e linguísticos nos países colonizados.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49470DD0-95FC-9E80-E095-48D9A7486C2E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83754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334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1726</TotalTime>
  <Words>453</Words>
  <Application>Microsoft Office PowerPoint</Application>
  <PresentationFormat>Papel A4 (210 x 297 mm)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103</cp:revision>
  <dcterms:created xsi:type="dcterms:W3CDTF">2022-07-31T15:12:23Z</dcterms:created>
  <dcterms:modified xsi:type="dcterms:W3CDTF">2023-09-04T11:29:12Z</dcterms:modified>
</cp:coreProperties>
</file>