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84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680484" y="2311554"/>
            <a:ext cx="5735928" cy="470378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/>
              <a:t>Orações condicionais (tipos 1 e 2)</a:t>
            </a: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(EF09LI15) Empregar, de modo inteligível, as formas verbais em orações condicionais dos tipos 1 e 2 (</a:t>
            </a:r>
            <a:r>
              <a:rPr lang="pt-BR" sz="1938" dirty="0" err="1">
                <a:latin typeface="Arial" panose="020B0604020202020204" pitchFamily="34" charset="0"/>
                <a:cs typeface="Arial" panose="020B0604020202020204" pitchFamily="34" charset="0"/>
              </a:rPr>
              <a:t>If-clauses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ctr"/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6254" y="1960554"/>
          <a:ext cx="645955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Escreva uma oração condicional, indicada entre parênteses, utilizando as palavras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48" y="2784371"/>
            <a:ext cx="62707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helicopter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rich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?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2 - Interrogativa)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Daniel / do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tomorrow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hard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1)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I / start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saving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Money for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2)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531205"/>
          <a:ext cx="6529821" cy="697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e complete os parênteses com ( R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right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(certo) ou ( W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wrong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(errado), identificando se as orações estão escritas na forma Condicional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inidicada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nos parênteses: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420948" y="6360380"/>
            <a:ext cx="6230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(  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perfect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 Condicional tipo 2)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(     ) She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passed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1)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(  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late.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 Condicional tipo 2)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(   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Kylee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would save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more money if she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had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better salary.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2)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9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4" y="1923322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8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Circule a alternativa correta nas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81002" y="2507322"/>
            <a:ext cx="6270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doesn’t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go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go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tired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tomorrow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They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go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go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are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invited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are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movie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star, I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marry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marry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/>
        </p:nvGraphicFramePr>
        <p:xfrm>
          <a:off x="166256" y="3815762"/>
          <a:ext cx="6351503" cy="717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5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Complete as lacunas com os verbos entre parênteses, conjugando as formas verbais adequadas para as Orações Condicionais: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380594" y="4563018"/>
            <a:ext cx="6096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_______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new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a new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wouldn’t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late.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He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taller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picnic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doesn’t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improve.</a:t>
            </a:r>
          </a:p>
        </p:txBody>
      </p:sp>
    </p:spTree>
    <p:extLst>
      <p:ext uri="{BB962C8B-B14F-4D97-AF65-F5344CB8AC3E}">
        <p14:creationId xmlns:p14="http://schemas.microsoft.com/office/powerpoint/2010/main" val="106518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040423"/>
              </p:ext>
            </p:extLst>
          </p:nvPr>
        </p:nvGraphicFramePr>
        <p:xfrm>
          <a:off x="184562" y="200349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437893" y="6050962"/>
            <a:ext cx="619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lived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 ________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 _______ a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expensive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car.  </a:t>
            </a:r>
          </a:p>
          <a:p>
            <a:pPr algn="just"/>
            <a:endParaRPr lang="pt-BR" sz="1200" u="sng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33440" y="3991582"/>
            <a:ext cx="6182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WILL GETTING – WILL BUYING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WILL GET – WILL BUY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WILL GETS – WILL BUYS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GOT – BOUGHT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33440" y="2609263"/>
            <a:ext cx="62809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books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 ________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go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London, I _______ na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guidebook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clause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I – Condicional tipo 1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indica possibilidades e ações futuras prováveis. As formas verbais que indicam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e completam, adequadamente, as lacunas  estão na alternativa: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433440" y="6699913"/>
            <a:ext cx="62583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clause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II – Condicional tipo 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indica situações pouco prováveis ou até irreais no futuro. As formas verbais que indicam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e completam, adequadamente, as lacunas  estão na alternativa: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WILL BE – CAN BUY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WOULD BEING – COULD BUYNG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WOULD BE – COULD BUY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AM – BUY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AF0B8AB-5BE7-FCD8-F373-DB115C067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41441"/>
              </p:ext>
            </p:extLst>
          </p:nvPr>
        </p:nvGraphicFramePr>
        <p:xfrm>
          <a:off x="184560" y="531229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942936"/>
              </p:ext>
            </p:extLst>
          </p:nvPr>
        </p:nvGraphicFramePr>
        <p:xfrm>
          <a:off x="164090" y="202458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71500" y="540352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09439" y="3529122"/>
            <a:ext cx="6182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Nas orações, as lacunas devem ser completadas pelas formas verbais:</a:t>
            </a:r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TELL –  ARE – WOULD SEE – KNEW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TELLS – WERE – WILL SEE – KNOWS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TOLD – IS – IS SEEING – KNEW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TELL –  ARE – WILLD SEEING – KNEWS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55296" y="2529210"/>
            <a:ext cx="617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I – If she is sad, ______ her a story."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II – If you ______ angry,  don’t shout at me.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III – If you lit the room, we _____ better.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IV – If I _____, I would visit you.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08331"/>
              </p:ext>
            </p:extLst>
          </p:nvPr>
        </p:nvGraphicFramePr>
        <p:xfrm>
          <a:off x="161924" y="5104447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A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Second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(IF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clause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II – Condicional tipo 2) obedece à estrutura: 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IF + SIMPLE PAST + WOULD/COULD/MIGHT/SHOULD + INFINITIVO (SEM TO)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10020" y="6595358"/>
            <a:ext cx="61817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If I had a lot of money, I drank champagne with you every meal.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If I had a lot of money, I would drank champagne with you every meal.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If I had a lot of money, I would </a:t>
            </a:r>
            <a:r>
              <a:rPr lang="en-US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drinked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champagne with you every meal.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If I had a lot of money, I would drink champagne with you every meal.</a:t>
            </a:r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84FC145-3CC4-04B5-512D-1AF885573991}"/>
              </a:ext>
            </a:extLst>
          </p:cNvPr>
          <p:cNvSpPr txBox="1"/>
          <p:nvPr/>
        </p:nvSpPr>
        <p:spPr>
          <a:xfrm>
            <a:off x="455296" y="5954070"/>
            <a:ext cx="62364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Identifica-se a construção escrita de acordo com a regra em:</a:t>
            </a:r>
          </a:p>
        </p:txBody>
      </p:sp>
    </p:spTree>
    <p:extLst>
      <p:ext uri="{BB962C8B-B14F-4D97-AF65-F5344CB8AC3E}">
        <p14:creationId xmlns:p14="http://schemas.microsoft.com/office/powerpoint/2010/main" val="229507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371211"/>
              </p:ext>
            </p:extLst>
          </p:nvPr>
        </p:nvGraphicFramePr>
        <p:xfrm>
          <a:off x="105461" y="1975801"/>
          <a:ext cx="6174387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Escreva duas orações utilizando a estrutura de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First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”: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IF + SIMPLE PRESENT + SIMPLE FUTURE + INFINITIVO (SEM TO)</a:t>
                      </a:r>
                    </a:p>
                    <a:p>
                      <a:pPr algn="ctr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213902" y="5667020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37658" y="2642968"/>
            <a:ext cx="6354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__________________________________________________________________________________________________________________________________________________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527639"/>
              </p:ext>
            </p:extLst>
          </p:nvPr>
        </p:nvGraphicFramePr>
        <p:xfrm>
          <a:off x="105461" y="4888747"/>
          <a:ext cx="6174387" cy="707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 a questão:</a:t>
                      </a:r>
                    </a:p>
                    <a:p>
                      <a:pPr algn="ctr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see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her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I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tell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her.”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337658" y="5883063"/>
            <a:ext cx="62308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Escreva a reposta na Forma Negativa: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Escreva a oração, utilizando o sujeito “Peter”: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9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195232"/>
              </p:ext>
            </p:extLst>
          </p:nvPr>
        </p:nvGraphicFramePr>
        <p:xfrm>
          <a:off x="161924" y="1927994"/>
          <a:ext cx="6174387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Escreva uma oração condicional, indicada entre parênteses, utilizando as palavras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48" y="2626174"/>
            <a:ext cx="62707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I / go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in Paris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1)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Shawn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diferente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2)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I / start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saving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Money for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1)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813994"/>
              </p:ext>
            </p:extLst>
          </p:nvPr>
        </p:nvGraphicFramePr>
        <p:xfrm>
          <a:off x="161924" y="5771193"/>
          <a:ext cx="6270797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8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e complete os parênteses com ( R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right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(certo) ou ( W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wrong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(errado), identificando se as orações estão escritas na forma Condicional indicada nos parênteses: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420948" y="6786319"/>
            <a:ext cx="6230851" cy="2551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(  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go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angry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 Condicional tipo 1)</a:t>
            </a:r>
          </a:p>
          <a:p>
            <a:pPr algn="just"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(  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invest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stock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1)</a:t>
            </a:r>
          </a:p>
          <a:p>
            <a:pPr algn="just"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(  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Tyller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roommate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trouble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paying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 Condicional tipo 2)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(   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Kylee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would save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more money if she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had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better salary.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/Condicional tipo 1)</a:t>
            </a:r>
          </a:p>
          <a:p>
            <a:pPr>
              <a:lnSpc>
                <a:spcPct val="150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79672"/>
              </p:ext>
            </p:extLst>
          </p:nvPr>
        </p:nvGraphicFramePr>
        <p:xfrm>
          <a:off x="161924" y="2047531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Circule a alternativa correta nas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50" y="2585828"/>
            <a:ext cx="6270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Daniel  does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do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tomorrow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hard.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hard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become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became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Lily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speaks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Spanish,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are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in Mexico.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558573" y="2007052"/>
            <a:ext cx="540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2564"/>
              </p:ext>
            </p:extLst>
          </p:nvPr>
        </p:nvGraphicFramePr>
        <p:xfrm>
          <a:off x="166256" y="4308138"/>
          <a:ext cx="6525489" cy="717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1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Complete as lacunas com os verbos entre parênteses, conjugando as formas verbais adequadas para as Orações Condicionais: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420950" y="5025211"/>
            <a:ext cx="6096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loterry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_______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World.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go)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beach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He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taller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She 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home,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help.</a:t>
            </a:r>
          </a:p>
        </p:txBody>
      </p:sp>
    </p:spTree>
    <p:extLst>
      <p:ext uri="{BB962C8B-B14F-4D97-AF65-F5344CB8AC3E}">
        <p14:creationId xmlns:p14="http://schemas.microsoft.com/office/powerpoint/2010/main" val="3320330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89197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372735" y="5907693"/>
            <a:ext cx="6299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go) out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tonight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 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go)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cinema.”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 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Mary 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drive,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take)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late, I 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angry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endParaRPr lang="pt-BR" sz="1200" u="sng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72735" y="3990121"/>
            <a:ext cx="6182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WAS – WOULD GET – WERE – WILL TRAVEL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WERE – WILL GET – WERE – WILL TRAVEL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WERE – WOULD GET – WAS – WOULD TRAVEL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ARE – WOULD GETTING – ARE – WOULD TRAVELLING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372735" y="2518975"/>
            <a:ext cx="626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 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a new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younger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more.”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clause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II – Condicional tipo 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indica situações pouco prováveis ou até irreais no futuro. As formas verbais que indicam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e completam, adequadamente, as lacunas  estão na alternativa: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/>
        </p:nvGraphicFramePr>
        <p:xfrm>
          <a:off x="139287" y="5322627"/>
          <a:ext cx="6201354" cy="537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372736" y="7049385"/>
            <a:ext cx="62991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Nas orações, utilizaram-se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e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”. As formas verbais que indicam essas orações “Condicionais” e completam, adequadamente, as lacunas  estão na alternativa: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GO–WOULD GO–HAD–WILL BUY–KNEWS–WON’T–GOT–WOULD BE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GOES– WILLS GO–HADS– WOULDS BUY–KNEWS–WOULDN’T–GET–WILL BE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GONE–WILL GOING–HAS–WILL BUY–KNOWS–WOULDN’T TAKE–GET–WILL BE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GO–WILL GO–HAD–WOULD BUY–KNEW–WOULDN’T TAKE–GET–WILL BE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36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58336" y="187157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orações: 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58733" y="3227170"/>
            <a:ext cx="6182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Nas orações, as lacunas devem ser completadas pelas formas verbais: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WILL COME –  WON’T BUY – WANTED – WILL BE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WOULD COME –  WON’T BUY – WANT – WOULD BE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WOULD COMES –  WILL BUY – WANTS – WILL BE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WILL COMING –  WON’T BUYNG – WANTED – WOULD BEING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358733" y="2291735"/>
            <a:ext cx="617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I – If she weren’t sick, she ______ with us.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II – You ______ it, if you don’t like it.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III – If you _____ coffee without, you will press this button.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IV – If she passed the exam, she _______ able to enter university.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/>
        </p:nvGraphicFramePr>
        <p:xfrm>
          <a:off x="158336" y="487478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A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Second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(IF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clause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II – Condicional tipo 2) obedece à estrutura identificada na alternativa: </a:t>
                      </a:r>
                      <a:endParaRPr lang="pt-BR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359314" y="5570600"/>
            <a:ext cx="61817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SIMPLE PRESENT + SIMPLE PRESENT + IMPERATIVE</a:t>
            </a:r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SIMPLE PRESENT + WILL + VERB</a:t>
            </a:r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SIMPLE PAST + WOULD + TO BE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SIMPLE PAST + WOULD + VERB</a:t>
            </a:r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810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4" y="1904659"/>
          <a:ext cx="6437184" cy="920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5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Escreva duas orações utilizando a estrutura de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Second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”: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IF + PAST SIMPLE + CONDITIONAL WOULD + INFINITIVO (SEM TO)</a:t>
                      </a:r>
                    </a:p>
                    <a:p>
                      <a:pPr algn="ctr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565420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03914" y="2875987"/>
            <a:ext cx="6187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4794659"/>
          <a:ext cx="6174387" cy="920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 a questão: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“Shelby 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learn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lot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takes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class.”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4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03914" y="5959475"/>
            <a:ext cx="6187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Escreva a oração na Forma Negativa: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Escreva a oração, utilizando o sujeito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Escreva a oração na forma de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863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2313</TotalTime>
  <Words>2128</Words>
  <Application>Microsoft Office PowerPoint</Application>
  <PresentationFormat>Papel A4 (210 x 297 mm)</PresentationFormat>
  <Paragraphs>257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119</cp:revision>
  <dcterms:created xsi:type="dcterms:W3CDTF">2022-07-31T15:12:23Z</dcterms:created>
  <dcterms:modified xsi:type="dcterms:W3CDTF">2023-07-26T11:52:18Z</dcterms:modified>
</cp:coreProperties>
</file>