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88" r:id="rId3"/>
    <p:sldId id="289" r:id="rId4"/>
    <p:sldId id="290" r:id="rId5"/>
    <p:sldId id="291" r:id="rId6"/>
    <p:sldId id="287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98" d="100"/>
          <a:sy n="98" d="100"/>
        </p:scale>
        <p:origin x="1320" y="-2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829230"/>
            <a:ext cx="5931145" cy="63447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Organização das Nações Unidas (ONU) e a</a:t>
            </a:r>
          </a:p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dos Direitos Humanos</a:t>
            </a:r>
            <a:endParaRPr lang="pt-BR" sz="28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(EF09HI16) Relacionar a Carta dos Direitos Humanos ao processo de afirmação dos direitos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fundamentais e de defesa da dignidade humana, valorizando as instituições voltadas para a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defesa desses direitos e para a identificação dos agentes responsáveis por sua violação.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Dividir a turma em grupos e pedir para pesquisarem sobre a história e a importância da Carta dos Direitos Humanos. Cada grupo pode apresentar seus resultados para toda a classe.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6299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/>
        </p:nvGraphicFramePr>
        <p:xfrm>
          <a:off x="170586" y="34649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Realizar um debate sobre a relação entre a Carta dos Direitos Humanos e o processo de afirmação dos direitos fundamentais, destacando os principais avanços e desafios.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38467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32E99338-F766-14D0-68B8-E4AAC50FBFA8}"/>
              </a:ext>
            </a:extLst>
          </p:cNvPr>
          <p:cNvGraphicFramePr>
            <a:graphicFrameLocks noGrp="1"/>
          </p:cNvGraphicFramePr>
          <p:nvPr/>
        </p:nvGraphicFramePr>
        <p:xfrm>
          <a:off x="170586" y="49486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Organizar uma simulação de uma audiência pública, onde os alunos representarão diferentes personagens envolvidos na defesa dos direitos humanos, como advogados, juízes e ativistas.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a 13">
            <a:extLst>
              <a:ext uri="{FF2B5EF4-FFF2-40B4-BE49-F238E27FC236}">
                <a16:creationId xmlns:a16="http://schemas.microsoft.com/office/drawing/2014/main" id="{441B6F99-B70F-62A7-6937-C7C5FA79DA69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533044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08A6985-AEF2-FF40-4FDB-3793991AFBA0}"/>
              </a:ext>
            </a:extLst>
          </p:cNvPr>
          <p:cNvGraphicFramePr>
            <a:graphicFrameLocks noGrp="1"/>
          </p:cNvGraphicFramePr>
          <p:nvPr/>
        </p:nvGraphicFramePr>
        <p:xfrm>
          <a:off x="170586" y="643235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Pedir para os alunos escreverem uma redação sobre a importância dos direitos humanos na sociedade atual, relacionando-a com a Carta dos Direitos Humanos.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692A0524-74A6-713A-89E7-83C639736F9F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681417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21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Organizar uma atividade em que os alunos irão pesquisar e selecionar casos reais de violação dos direitos humanos ao redor do mundo. Eles deverão apresentar suas descobertas para a classe e discutir possíveis soluções para esses problemas.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/>
        </p:nvGraphicFramePr>
        <p:xfrm>
          <a:off x="146768" y="25249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/>
        </p:nvGraphicFramePr>
        <p:xfrm>
          <a:off x="159760" y="36268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Promover uma mesa redonda com representantes de organizações de defesa dos direitos humanos, para que os alunos possam conhecer melhor o trabalho dessas instituições e fazer perguntas.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439674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B2B0559-B897-6676-728D-5BF78D5D1B80}"/>
              </a:ext>
            </a:extLst>
          </p:cNvPr>
          <p:cNvGraphicFramePr>
            <a:graphicFrameLocks noGrp="1"/>
          </p:cNvGraphicFramePr>
          <p:nvPr/>
        </p:nvGraphicFramePr>
        <p:xfrm>
          <a:off x="164090" y="549865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Realizar uma pesquisa de opinião entre os alunos sobre questões relacionadas aos direitos humanos, como igualdade de gênero, inclusão racial e direito à liberdade de expressão. Os resultados podem ser debatidos em sala de aula.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74621C03-8CE4-38D6-559F-96E6DE5C11FB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268558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52F1AF3E-8D53-9074-82FA-0A2056A5A94A}"/>
              </a:ext>
            </a:extLst>
          </p:cNvPr>
          <p:cNvGraphicFramePr>
            <a:graphicFrameLocks noGrp="1"/>
          </p:cNvGraphicFramePr>
          <p:nvPr/>
        </p:nvGraphicFramePr>
        <p:xfrm>
          <a:off x="166256" y="73845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Propor aos alunos a produção de uma campanha publicitária para conscientizar a comunidade escolar sobre a importância da defesa dos direitos humanos.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13">
            <a:extLst>
              <a:ext uri="{FF2B5EF4-FFF2-40B4-BE49-F238E27FC236}">
                <a16:creationId xmlns:a16="http://schemas.microsoft.com/office/drawing/2014/main" id="{67107590-D2CC-ADC7-5749-801BC4086CEF}"/>
              </a:ext>
            </a:extLst>
          </p:cNvPr>
          <p:cNvGraphicFramePr>
            <a:graphicFrameLocks noGrp="1"/>
          </p:cNvGraphicFramePr>
          <p:nvPr/>
        </p:nvGraphicFramePr>
        <p:xfrm>
          <a:off x="164090" y="815447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28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Organizar uma visita a uma instituição local que trabalha com a defesa dos direitos humanos, para que os alunos possam conhecer o trabalho realizado e tirar suas dúvidas.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/>
        </p:nvGraphicFramePr>
        <p:xfrm>
          <a:off x="146768" y="25249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/>
        </p:nvGraphicFramePr>
        <p:xfrm>
          <a:off x="159760" y="36268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Realizar uma análise de casos famosos de violação dos direitos humanos, como o apartheid na África do Sul ou o Holocausto, com o objetivo de discutir o papel da Carta dos Direitos Humanos na prevenção desses acontecimentos.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439674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9064FB3-AD64-93D0-FBEC-088FE2E91AF5}"/>
              </a:ext>
            </a:extLst>
          </p:cNvPr>
          <p:cNvGraphicFramePr>
            <a:graphicFrameLocks noGrp="1"/>
          </p:cNvGraphicFramePr>
          <p:nvPr/>
        </p:nvGraphicFramePr>
        <p:xfrm>
          <a:off x="148934" y="550926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Propor aos alunos a criação de um mural ou exposição sobre os direitos humanos, utilizando linguagens artísticas como desenho, pintura, colagem e fotografia.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A80BE0C3-34AC-E5EA-8B0B-803D16471B46}"/>
              </a:ext>
            </a:extLst>
          </p:cNvPr>
          <p:cNvGraphicFramePr>
            <a:graphicFrameLocks noGrp="1"/>
          </p:cNvGraphicFramePr>
          <p:nvPr/>
        </p:nvGraphicFramePr>
        <p:xfrm>
          <a:off x="146768" y="6279168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DEC8194D-5947-87A9-60E7-BDA9FE8305EB}"/>
              </a:ext>
            </a:extLst>
          </p:cNvPr>
          <p:cNvGraphicFramePr>
            <a:graphicFrameLocks noGrp="1"/>
          </p:cNvGraphicFramePr>
          <p:nvPr/>
        </p:nvGraphicFramePr>
        <p:xfrm>
          <a:off x="146769" y="739168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Promover um jogo de perguntas e respostas sobre a Carta dos Direitos Humanos, com premiações simbólicas para os estudantes que mais acertarem as questões. Isso estimula o estudo e o conhecimento sobre o tema.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13">
            <a:extLst>
              <a:ext uri="{FF2B5EF4-FFF2-40B4-BE49-F238E27FC236}">
                <a16:creationId xmlns:a16="http://schemas.microsoft.com/office/drawing/2014/main" id="{9476274F-883A-7D50-E5A1-BDBA2379D435}"/>
              </a:ext>
            </a:extLst>
          </p:cNvPr>
          <p:cNvGraphicFramePr>
            <a:graphicFrameLocks noGrp="1"/>
          </p:cNvGraphicFramePr>
          <p:nvPr/>
        </p:nvGraphicFramePr>
        <p:xfrm>
          <a:off x="144603" y="8161596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956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quem foi elaborada a declaração universal dos direitos humanos?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Declaração dos direitos humanos trouxe para a humanidade?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Sabendo que a ONU é composta por 30 artigos. Cite abaixo dois dos artigos presentes na Declaração dos direitos humanos?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É correto afirmar que a Declaração dos direitos humanos aborda assuntos referentes ao trabalho?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/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99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37792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Defina o que é a Carta dos Direitos Humanos.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331351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a importância da Carta dos Direitos Humanos e quais países seguem esses princípios.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380336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Exemplifique como os Direitos Humanos são colocados em prática no mundo.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138107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Exemplifique como os Direitos Humanos são colocados em prática no Brasil e o ainda precisa ser ampliado.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660</TotalTime>
  <Words>663</Words>
  <Application>Microsoft Office PowerPoint</Application>
  <PresentationFormat>Papel A4 (210 x 297 mm)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79</cp:revision>
  <dcterms:created xsi:type="dcterms:W3CDTF">2022-07-31T15:12:23Z</dcterms:created>
  <dcterms:modified xsi:type="dcterms:W3CDTF">2023-09-13T16:59:01Z</dcterms:modified>
</cp:coreProperties>
</file>