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410200"/>
            <a:ext cx="5931145" cy="55137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Anarquismo e protagonismo feminino</a:t>
            </a:r>
            <a:endParaRPr lang="pt-BR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(EF09HI08) Identificar as transformações ocorridas no debate sobre as questões da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diversidade no Brasil durante o século XX e compreender o significado das mudanças de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abordagem em relação ao tema.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6253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 na forma de lista as principais transformações ocorridas no Brasil durante o século XX e XXI em relação ao respeito as diversidades.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59679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como uma dessas conquistas mudaram a forma de viver e pensar da sociedade..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40269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Compare os direitos das MULHERES no início do Século XX e XXI apontando os avanços conquistados.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5434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Analisar as conquistas referentes aos direitos das crianças e adolescentes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649</TotalTime>
  <Words>138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2023-08-10T13:10:19Z</dcterms:modified>
</cp:coreProperties>
</file>