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4"/>
  </p:notesMasterIdLst>
  <p:sldIdLst>
    <p:sldId id="284" r:id="rId2"/>
    <p:sldId id="287" r:id="rId3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4A8"/>
    <a:srgbClr val="242F70"/>
    <a:srgbClr val="8B74B2"/>
    <a:srgbClr val="E56167"/>
    <a:srgbClr val="EC646A"/>
    <a:srgbClr val="FCA029"/>
    <a:srgbClr val="FC5255"/>
    <a:srgbClr val="F28F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enhum Estilo, Nenhuma Grad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559" autoAdjust="0"/>
    <p:restoredTop sz="94660"/>
  </p:normalViewPr>
  <p:slideViewPr>
    <p:cSldViewPr snapToGrid="0">
      <p:cViewPr varScale="1">
        <p:scale>
          <a:sx n="51" d="100"/>
          <a:sy n="51" d="100"/>
        </p:scale>
        <p:origin x="235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1E43B9-A6FC-4945-9D68-AACE589FBDCB}" type="datetimeFigureOut">
              <a:rPr lang="pt-BR" smtClean="0"/>
              <a:t>10/08/2023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F4850E-32A6-46FB-829C-2B26FFC7FBD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032119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10/08/2023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75990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10/08/2023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74320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10/08/2023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56022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10/08/2023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44200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10/08/2023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26510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10/08/2023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53011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10/08/2023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85359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10/08/2023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25953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10/08/2023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59628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10/08/2023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70524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10/08/2023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74833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61D5DF-896E-4C5B-B9BA-AA878F2EABA2}" type="datetimeFigureOut">
              <a:rPr lang="pt-BR" smtClean="0"/>
              <a:t>10/08/2023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71084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51DBA064-273F-E7CB-32ED-9BA281AF6065}"/>
              </a:ext>
            </a:extLst>
          </p:cNvPr>
          <p:cNvSpPr txBox="1"/>
          <p:nvPr/>
        </p:nvSpPr>
        <p:spPr>
          <a:xfrm>
            <a:off x="474059" y="2410200"/>
            <a:ext cx="5931145" cy="5513754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/>
            <a:r>
              <a:rPr lang="pt-BR" sz="36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Anarquismo e protagonismo feminino</a:t>
            </a:r>
            <a:endParaRPr lang="pt-BR" sz="36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pt-BR" sz="3200" i="0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pt-BR" sz="3200" i="0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HABILIDADE</a:t>
            </a:r>
            <a:r>
              <a:rPr lang="pt-BR" sz="2800" dirty="0">
                <a:solidFill>
                  <a:srgbClr val="242F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ctr" fontAlgn="t">
              <a:lnSpc>
                <a:spcPct val="150000"/>
              </a:lnSpc>
            </a:pP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pt-BR" sz="20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(EF09HI08) Identificar as transformações ocorridas no debate sobre as questões da</a:t>
            </a:r>
          </a:p>
          <a:p>
            <a:pPr algn="ctr">
              <a:lnSpc>
                <a:spcPct val="150000"/>
              </a:lnSpc>
            </a:pPr>
            <a:r>
              <a:rPr lang="pt-BR" sz="20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diversidade no Brasil durante o século XX e compreender o significado das mudanças de</a:t>
            </a:r>
          </a:p>
          <a:p>
            <a:pPr algn="ctr">
              <a:lnSpc>
                <a:spcPct val="150000"/>
              </a:lnSpc>
            </a:pPr>
            <a:r>
              <a:rPr lang="pt-BR" sz="20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abordagem em relação ao tema.</a:t>
            </a:r>
            <a:endParaRPr lang="pt-BR" sz="1938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81C1F9D4-F892-701F-E881-E0D421ECA7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8042" y="8636184"/>
            <a:ext cx="1603181" cy="725131"/>
          </a:xfrm>
          <a:prstGeom prst="rect">
            <a:avLst/>
          </a:prstGeom>
        </p:spPr>
      </p:pic>
      <p:sp>
        <p:nvSpPr>
          <p:cNvPr id="14" name="Retângulo de cantos arredondados 38">
            <a:extLst>
              <a:ext uri="{FF2B5EF4-FFF2-40B4-BE49-F238E27FC236}">
                <a16:creationId xmlns:a16="http://schemas.microsoft.com/office/drawing/2014/main" id="{9B976065-E193-8447-6D41-DD77A346124A}"/>
              </a:ext>
            </a:extLst>
          </p:cNvPr>
          <p:cNvSpPr/>
          <p:nvPr/>
        </p:nvSpPr>
        <p:spPr>
          <a:xfrm>
            <a:off x="815712" y="376150"/>
            <a:ext cx="5247842" cy="391290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013" dirty="0"/>
          </a:p>
        </p:txBody>
      </p:sp>
      <p:sp>
        <p:nvSpPr>
          <p:cNvPr id="15" name="Retângulo 14">
            <a:extLst>
              <a:ext uri="{FF2B5EF4-FFF2-40B4-BE49-F238E27FC236}">
                <a16:creationId xmlns:a16="http://schemas.microsoft.com/office/drawing/2014/main" id="{905A3AB7-6F49-3290-9C46-1B0E8EF9D8D2}"/>
              </a:ext>
            </a:extLst>
          </p:cNvPr>
          <p:cNvSpPr/>
          <p:nvPr/>
        </p:nvSpPr>
        <p:spPr>
          <a:xfrm>
            <a:off x="932977" y="432931"/>
            <a:ext cx="5013312" cy="2421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1100" b="1" dirty="0"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ATIVIDADES COM FOCO NO ACOMPANHAMENTO DAS APRENDIZAGENS</a:t>
            </a:r>
          </a:p>
        </p:txBody>
      </p:sp>
      <p:sp>
        <p:nvSpPr>
          <p:cNvPr id="17" name="Retângulo de cantos arredondados 42">
            <a:extLst>
              <a:ext uri="{FF2B5EF4-FFF2-40B4-BE49-F238E27FC236}">
                <a16:creationId xmlns:a16="http://schemas.microsoft.com/office/drawing/2014/main" id="{E8E0D5BB-6B6A-32AE-BE19-643DB6F42FE6}"/>
              </a:ext>
            </a:extLst>
          </p:cNvPr>
          <p:cNvSpPr/>
          <p:nvPr/>
        </p:nvSpPr>
        <p:spPr>
          <a:xfrm>
            <a:off x="1217302" y="1093992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História – 9º Ano</a:t>
            </a:r>
          </a:p>
        </p:txBody>
      </p:sp>
    </p:spTree>
    <p:extLst>
      <p:ext uri="{BB962C8B-B14F-4D97-AF65-F5344CB8AC3E}">
        <p14:creationId xmlns:p14="http://schemas.microsoft.com/office/powerpoint/2010/main" val="23132677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" name="Tabela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1262534"/>
              </p:ext>
            </p:extLst>
          </p:nvPr>
        </p:nvGraphicFramePr>
        <p:xfrm>
          <a:off x="161925" y="198118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Escreva na forma de lista as principais transformações ocorridas no Brasil durante o século XX e XXI em relação ao respeito as diversidades.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História – 9º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AAC0E2B1-1A3E-2994-51A6-E81E8EA370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4359679"/>
              </p:ext>
            </p:extLst>
          </p:nvPr>
        </p:nvGraphicFramePr>
        <p:xfrm>
          <a:off x="181017" y="387493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Descreva como uma dessas conquistas mudaram a forma de viver e pensar da sociedade..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7" name="Tabela 6">
            <a:extLst>
              <a:ext uri="{FF2B5EF4-FFF2-40B4-BE49-F238E27FC236}">
                <a16:creationId xmlns:a16="http://schemas.microsoft.com/office/drawing/2014/main" id="{B179F32A-D7BA-CAC3-A04B-D333B8D429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8402692"/>
              </p:ext>
            </p:extLst>
          </p:nvPr>
        </p:nvGraphicFramePr>
        <p:xfrm>
          <a:off x="181017" y="576868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Compare os direitos das MULHERES no início do Século XX e XXI apontando os avanços conquistados.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9" name="Tabela 8">
            <a:extLst>
              <a:ext uri="{FF2B5EF4-FFF2-40B4-BE49-F238E27FC236}">
                <a16:creationId xmlns:a16="http://schemas.microsoft.com/office/drawing/2014/main" id="{8265D6D6-D5F9-FA1D-28C6-3203D0F2C4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645434"/>
              </p:ext>
            </p:extLst>
          </p:nvPr>
        </p:nvGraphicFramePr>
        <p:xfrm>
          <a:off x="157594" y="766243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Analisar as conquistas referentes aos direitos das crianças e adolescentes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3" name="Tabela 13">
            <a:extLst>
              <a:ext uri="{FF2B5EF4-FFF2-40B4-BE49-F238E27FC236}">
                <a16:creationId xmlns:a16="http://schemas.microsoft.com/office/drawing/2014/main" id="{4A8ED098-FF20-4C06-EFE1-5683D18E95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4489769"/>
              </p:ext>
            </p:extLst>
          </p:nvPr>
        </p:nvGraphicFramePr>
        <p:xfrm>
          <a:off x="157594" y="2391572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14" name="Tabela 13">
            <a:extLst>
              <a:ext uri="{FF2B5EF4-FFF2-40B4-BE49-F238E27FC236}">
                <a16:creationId xmlns:a16="http://schemas.microsoft.com/office/drawing/2014/main" id="{F07693D4-6CD0-4270-2670-678DF33CB2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8137718"/>
              </p:ext>
            </p:extLst>
          </p:nvPr>
        </p:nvGraphicFramePr>
        <p:xfrm>
          <a:off x="200109" y="4274474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15" name="Tabela 14">
            <a:extLst>
              <a:ext uri="{FF2B5EF4-FFF2-40B4-BE49-F238E27FC236}">
                <a16:creationId xmlns:a16="http://schemas.microsoft.com/office/drawing/2014/main" id="{3AC8E91E-B435-7338-C184-BB8E36C0EF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6502816"/>
              </p:ext>
            </p:extLst>
          </p:nvPr>
        </p:nvGraphicFramePr>
        <p:xfrm>
          <a:off x="181017" y="6157376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16" name="Tabela 15">
            <a:extLst>
              <a:ext uri="{FF2B5EF4-FFF2-40B4-BE49-F238E27FC236}">
                <a16:creationId xmlns:a16="http://schemas.microsoft.com/office/drawing/2014/main" id="{0E7F0EF7-7A27-29EC-9954-7B32037B27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7306989"/>
              </p:ext>
            </p:extLst>
          </p:nvPr>
        </p:nvGraphicFramePr>
        <p:xfrm>
          <a:off x="153263" y="8072822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818389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649</TotalTime>
  <Words>138</Words>
  <Application>Microsoft Office PowerPoint</Application>
  <PresentationFormat>Papel A4 (210 x 297 mm)</PresentationFormat>
  <Paragraphs>23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Douglas Martins Dantas</dc:creator>
  <cp:lastModifiedBy> </cp:lastModifiedBy>
  <cp:revision>73</cp:revision>
  <dcterms:created xsi:type="dcterms:W3CDTF">2022-07-31T15:12:23Z</dcterms:created>
  <dcterms:modified xsi:type="dcterms:W3CDTF">2023-08-10T13:10:19Z</dcterms:modified>
</cp:coreProperties>
</file>