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625643"/>
            <a:ext cx="5931145" cy="508286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Organização das Nações Unidas (ONU) e a questão dos Direitos Humanos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(EF09HI15) Discutir as motivações que levaram à criação da Organização das Nações Unidas (ONU) no contexto do pós-guerra e os propósitos dessa organização.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4009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que ano foi criando a Organização das Nações Unidas (ONU)?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271441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seis órgãos criados pela ONU?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845489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propósito da ONU?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921818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o poder da ONU?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697794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Quantos Estados - membros compõem a ONU atualmente?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649</TotalTime>
  <Words>137</Words>
  <Application>Microsoft Office PowerPoint</Application>
  <PresentationFormat>Papel A4 (210 x 297 mm)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72</cp:revision>
  <dcterms:created xsi:type="dcterms:W3CDTF">2022-07-31T15:12:23Z</dcterms:created>
  <dcterms:modified xsi:type="dcterms:W3CDTF">2023-05-22T14:20:21Z</dcterms:modified>
</cp:coreProperties>
</file>