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84" r:id="rId2"/>
    <p:sldId id="28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2398626"/>
            <a:ext cx="5931145" cy="434420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crise capitalista de 1929</a:t>
            </a:r>
          </a:p>
          <a:p>
            <a:pPr algn="ctr"/>
            <a:endParaRPr lang="pt-BR" sz="320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(EF09HI12) Analisar a crise capitalista de 1929 e seus desdobramentos em relação à economia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global.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642240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foi a crise de 1929?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História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340593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ocorreu com a economia dos Estados Unidos após a crise de 1929?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760774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Brasil sentiu a crise de 1929?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649</TotalTime>
  <Words>88</Words>
  <Application>Microsoft Office PowerPoint</Application>
  <PresentationFormat>Papel A4 (210 x 297 mm)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73</cp:revision>
  <dcterms:created xsi:type="dcterms:W3CDTF">2022-07-31T15:12:23Z</dcterms:created>
  <dcterms:modified xsi:type="dcterms:W3CDTF">2023-05-22T14:18:47Z</dcterms:modified>
</cp:coreProperties>
</file>