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4"/>
  </p:notesMasterIdLst>
  <p:sldIdLst>
    <p:sldId id="284" r:id="rId2"/>
    <p:sldId id="28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2933419"/>
            <a:ext cx="5931145" cy="4467313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32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questão da inserção dos negros no período</a:t>
            </a:r>
          </a:p>
          <a:p>
            <a:pPr algn="ctr"/>
            <a:r>
              <a:rPr lang="pt-BR" sz="32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republicano do pós-abolição</a:t>
            </a:r>
          </a:p>
          <a:p>
            <a:pPr algn="ctr"/>
            <a:endParaRPr lang="pt-BR" sz="320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(EF09HI03) Identificar os mecanismos de inserção dos negros na sociedade brasileira</a:t>
            </a: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pós-abolição e avaliar os seus resultados.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9º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2428972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 que foi a Lei Eusébio de Queirós para os negros?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8382523"/>
              </p:ext>
            </p:extLst>
          </p:nvPr>
        </p:nvGraphicFramePr>
        <p:xfrm>
          <a:off x="181017" y="38749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 que ocorreu com os escravos após a aprovação da Lei Áurea?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08809"/>
              </p:ext>
            </p:extLst>
          </p:nvPr>
        </p:nvGraphicFramePr>
        <p:xfrm>
          <a:off x="181017" y="57686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Para onde migraram os negros após a abolição?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489769"/>
              </p:ext>
            </p:extLst>
          </p:nvPr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137718"/>
              </p:ext>
            </p:extLst>
          </p:nvPr>
        </p:nvGraphicFramePr>
        <p:xfrm>
          <a:off x="200109" y="427447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502816"/>
              </p:ext>
            </p:extLst>
          </p:nvPr>
        </p:nvGraphicFramePr>
        <p:xfrm>
          <a:off x="181017" y="6157376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646</TotalTime>
  <Words>99</Words>
  <Application>Microsoft Office PowerPoint</Application>
  <PresentationFormat>Papel A4 (210 x 297 mm)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72</cp:revision>
  <dcterms:created xsi:type="dcterms:W3CDTF">2022-07-31T15:12:23Z</dcterms:created>
  <dcterms:modified xsi:type="dcterms:W3CDTF">2023-05-22T14:17:41Z</dcterms:modified>
</cp:coreProperties>
</file>