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933419"/>
            <a:ext cx="5931145" cy="4467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questão da inserção dos negros no período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republicano do pós-abolição</a:t>
            </a: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(EF09HI03) Identificar os mecanismos de inserção dos negros na sociedade brasileira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pós-abolição e avaliar os seus resultados.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2897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a Lei Eusébio de Queirós para os negros?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8252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ocorreu com os escravos após a aprovação da Lei Áurea?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8809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Para onde migraram os negros após a abolição?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646</TotalTime>
  <Words>99</Words>
  <Application>Microsoft Office PowerPoint</Application>
  <PresentationFormat>Papel A4 (210 x 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2023-05-22T14:17:41Z</dcterms:modified>
</cp:coreProperties>
</file>