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84" r:id="rId2"/>
    <p:sldId id="287" r:id="rId3"/>
    <p:sldId id="288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672842" y="2214488"/>
            <a:ext cx="5931145" cy="585230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32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Os movimentos sociais e a imprensa negra; a cultura afro-brasileira como elemento de resistência e superação das discriminações</a:t>
            </a:r>
          </a:p>
          <a:p>
            <a:pPr algn="ctr"/>
            <a:endParaRPr lang="pt-BR" sz="44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(EF09HI04) Discutir a importância da participação da população negra na formação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econômica, política e social do Brasil.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9º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6154047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Identifique e descreva os principais marcos históricos que evidenciam a relevância da participação da população negra na formação econômica, política e social do Brasil.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13">
            <a:extLst>
              <a:ext uri="{FF2B5EF4-FFF2-40B4-BE49-F238E27FC236}">
                <a16:creationId xmlns:a16="http://schemas.microsoft.com/office/drawing/2014/main" id="{419E55C1-5DB1-CC05-C844-8FCB0DDCB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680527"/>
              </p:ext>
            </p:extLst>
          </p:nvPr>
        </p:nvGraphicFramePr>
        <p:xfrm>
          <a:off x="157594" y="2362997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CDA23F68-6EB1-4F5F-B810-1AB0E576D6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069835"/>
              </p:ext>
            </p:extLst>
          </p:nvPr>
        </p:nvGraphicFramePr>
        <p:xfrm>
          <a:off x="170586" y="346490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Compreenda como a exclusão e marginalização dos negros ao longo dos séculos impactaram a construção social e a estrutura econômica do país.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13">
            <a:extLst>
              <a:ext uri="{FF2B5EF4-FFF2-40B4-BE49-F238E27FC236}">
                <a16:creationId xmlns:a16="http://schemas.microsoft.com/office/drawing/2014/main" id="{0C1B87A8-167F-9755-CC69-FA226FBC52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814957"/>
              </p:ext>
            </p:extLst>
          </p:nvPr>
        </p:nvGraphicFramePr>
        <p:xfrm>
          <a:off x="166255" y="3846722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32E99338-F766-14D0-68B8-E4AAC50FBF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135348"/>
              </p:ext>
            </p:extLst>
          </p:nvPr>
        </p:nvGraphicFramePr>
        <p:xfrm>
          <a:off x="170586" y="494863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Aplique o conceito de empoderamento da população negra para analisar como a participação ativa e engajada desses indivíduos pode contribuir para promover mudanças e avanços além da dimensão política e social.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Tabela 13">
            <a:extLst>
              <a:ext uri="{FF2B5EF4-FFF2-40B4-BE49-F238E27FC236}">
                <a16:creationId xmlns:a16="http://schemas.microsoft.com/office/drawing/2014/main" id="{441B6F99-B70F-62A7-6937-C7C5FA79DA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187254"/>
              </p:ext>
            </p:extLst>
          </p:nvPr>
        </p:nvGraphicFramePr>
        <p:xfrm>
          <a:off x="166255" y="5330447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id="{008A6985-AEF2-FF40-4FDB-3793991AFB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348064"/>
              </p:ext>
            </p:extLst>
          </p:nvPr>
        </p:nvGraphicFramePr>
        <p:xfrm>
          <a:off x="170586" y="643235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Analise a contribuição dos movimentos negros e das lideranças afro-brasileiras na construção de políticas públicas inclusivas e na luta por direitos e igualdade racial.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692A0524-74A6-713A-89E7-83C639736F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235496"/>
              </p:ext>
            </p:extLst>
          </p:nvPr>
        </p:nvGraphicFramePr>
        <p:xfrm>
          <a:off x="166255" y="6814172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767539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Avalie as consequências da ausência ou reduzida representatividade da população negra nos espaços de poder e decisão política, econômica e social do país.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13">
            <a:extLst>
              <a:ext uri="{FF2B5EF4-FFF2-40B4-BE49-F238E27FC236}">
                <a16:creationId xmlns:a16="http://schemas.microsoft.com/office/drawing/2014/main" id="{419E55C1-5DB1-CC05-C844-8FCB0DDCB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9599427"/>
              </p:ext>
            </p:extLst>
          </p:nvPr>
        </p:nvGraphicFramePr>
        <p:xfrm>
          <a:off x="146768" y="2524922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CDA23F68-6EB1-4F5F-B810-1AB0E576D6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753256"/>
              </p:ext>
            </p:extLst>
          </p:nvPr>
        </p:nvGraphicFramePr>
        <p:xfrm>
          <a:off x="159760" y="362683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Crie um projeto ou estratégia que possa promover a participação e inclusão efetiva da população negra, considerando sua importância para a construção de uma sociedade mais igualitária e justa.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13">
            <a:extLst>
              <a:ext uri="{FF2B5EF4-FFF2-40B4-BE49-F238E27FC236}">
                <a16:creationId xmlns:a16="http://schemas.microsoft.com/office/drawing/2014/main" id="{0C1B87A8-167F-9755-CC69-FA226FBC52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8476167"/>
              </p:ext>
            </p:extLst>
          </p:nvPr>
        </p:nvGraphicFramePr>
        <p:xfrm>
          <a:off x="157594" y="4396740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82283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4666</TotalTime>
  <Words>255</Words>
  <Application>Microsoft Office PowerPoint</Application>
  <PresentationFormat>Papel A4 (210 x 297 mm)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84</cp:revision>
  <dcterms:created xsi:type="dcterms:W3CDTF">2022-07-31T15:12:23Z</dcterms:created>
  <dcterms:modified xsi:type="dcterms:W3CDTF">2023-09-13T17:02:55Z</dcterms:modified>
</cp:coreProperties>
</file>