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10253"/>
            <a:ext cx="5931145" cy="511364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proclamação da República e seus primeiros desdobramentos</a:t>
            </a: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(EF09HI02) Caracterizar e compreender os ciclos da história republicana, identificando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particularidades da história local e regional até 1954.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1998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o que são os ciclos da história republicana e sua importância para compreendermos os acontecimentos até 1954.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0563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principais características do ciclo da República Velha (1889-1930) e como essas particularidades se manifestaram na história local e regional.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6642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quais foram as particularidades da história local e regional durante o Estado Novo (1937-1945) e como elas se relacionaram com o contexto nacional.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971460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Comente sobre os ciclos da história republicana que ocorreram durante a Era Vargas (1930-1945) e como essas particularidades foram influentes na história local e regional..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41849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as particularidades da história local e regional durante o período democrático imediatamente após a Era Vargas (1945-1954) e como elas se relacionaram com os acontecimentos nacionais.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60566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Discuta a importância de compreender as particularidades da história local e regional para uma análise mais completa dos ciclos da história republicana até 1954.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31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651</TotalTime>
  <Words>236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2023-09-13T17:02:41Z</dcterms:modified>
</cp:coreProperties>
</file>