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84" r:id="rId2"/>
    <p:sldId id="287" r:id="rId3"/>
    <p:sldId id="28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2610253"/>
            <a:ext cx="5931145" cy="5113644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36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proclamação da República e seus primeiros desdobramentos</a:t>
            </a:r>
            <a:endParaRPr lang="pt-BR" sz="3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20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(EF09HI02) Caracterizar e compreender os ciclos da história republicana, identificando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particularidades da história local e regional até 1954.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9º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519981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Explique o que são os ciclos da história republicana e sua importância para compreendermos os acontecimentos até 1954.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905639"/>
              </p:ext>
            </p:extLst>
          </p:nvPr>
        </p:nvGraphicFramePr>
        <p:xfrm>
          <a:off x="181017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Descreva as principais características do ciclo da República Velha (1889-1930) e como essas particularidades se manifestaram na história local e regional.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766422"/>
              </p:ext>
            </p:extLst>
          </p:nvPr>
        </p:nvGraphicFramePr>
        <p:xfrm>
          <a:off x="181017" y="57686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Identifique quais foram as particularidades da história local e regional durante o Estado Novo (1937-1945) e como elas se relacionaram com o contexto nacional.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971460"/>
              </p:ext>
            </p:extLst>
          </p:nvPr>
        </p:nvGraphicFramePr>
        <p:xfrm>
          <a:off x="157594" y="76624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Comente sobre os ciclos da história republicana que ocorreram durante a Era Vargas (1930-1945) e como essas particularidades foram influentes na história local e regional..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489769"/>
              </p:ext>
            </p:extLst>
          </p:nvPr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137718"/>
              </p:ext>
            </p:extLst>
          </p:nvPr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502816"/>
              </p:ext>
            </p:extLst>
          </p:nvPr>
        </p:nvGraphicFramePr>
        <p:xfrm>
          <a:off x="181017" y="615737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E7F0EF7-7A27-29EC-9954-7B32037B2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306989"/>
              </p:ext>
            </p:extLst>
          </p:nvPr>
        </p:nvGraphicFramePr>
        <p:xfrm>
          <a:off x="153263" y="80728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441849"/>
              </p:ext>
            </p:extLst>
          </p:nvPr>
        </p:nvGraphicFramePr>
        <p:xfrm>
          <a:off x="161925" y="198118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Analise as particularidades da história local e regional durante o período democrático imediatamente após a Era Vargas (1945-1954) e como elas se relacionaram com os acontecimentos nacionais.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560566"/>
              </p:ext>
            </p:extLst>
          </p:nvPr>
        </p:nvGraphicFramePr>
        <p:xfrm>
          <a:off x="181017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Discuta a importância de compreender as particularidades da história local e regional para uma análise mais completa dos ciclos da história republicana até 1954.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/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7314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651</TotalTime>
  <Words>236</Words>
  <Application>Microsoft Office PowerPoint</Application>
  <PresentationFormat>Papel A4 (210 x 297 mm)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73</cp:revision>
  <dcterms:created xsi:type="dcterms:W3CDTF">2022-07-31T15:12:23Z</dcterms:created>
  <dcterms:modified xsi:type="dcterms:W3CDTF">2023-09-13T17:02:41Z</dcterms:modified>
</cp:coreProperties>
</file>