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446562"/>
            <a:ext cx="5931145" cy="459042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processo de redemocratização</a:t>
            </a:r>
            <a:endParaRPr lang="pt-BR" sz="3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(EF09HI22) Discutir o papel da mobilização da sociedade brasileira do final do período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ditatorial até a Constituição de 1988.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229695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Nomear os principais movimentos da sociedade civil visando o fim da ditadura civil-militar.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536696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Resumir o movimento das Dietas-Já.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96951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Escolher uma letra de música que retrate esse período, explicando-a.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243956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Avaliar as conquistas da sociedade civil até a implementação da Constituição de 1988.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78032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Identificar direitos civis, políticos e sociais expressos na Constituição de 1988.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042312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Relacionar à noção de cidadania e ao pacto da sociedade brasileira de combate a diversas formas de preconceito, como o racismo.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439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657</TotalTime>
  <Words>161</Words>
  <Application>Microsoft Office PowerPoint</Application>
  <PresentationFormat>Papel A4 (210 x 297 mm)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76</cp:revision>
  <dcterms:created xsi:type="dcterms:W3CDTF">2022-07-31T15:12:23Z</dcterms:created>
  <dcterms:modified xsi:type="dcterms:W3CDTF">2023-08-10T13:17:11Z</dcterms:modified>
</cp:coreProperties>
</file>