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882492"/>
            <a:ext cx="5931145" cy="652941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Leitura e elaboração de mapas temáticos, croquis e outras formas de representação para</a:t>
            </a:r>
          </a:p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analisar informações geográficas</a:t>
            </a:r>
            <a:endParaRPr lang="pt-BR" sz="32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(EF09GE14) Elaborar e interpretar gráficos de barras e de setores, mapas temáticos e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esquemáticos (croquis) e anamorfoses geográficas para analisar, sintetizar e apresentar dados e informações sobre diversidade, diferenças e desigualdades sociopolíticas e geopolíticas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mundiais.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05646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Elaborar um gráfico de barras comparando índices de desenvolvimento de diferentes países.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D1BE740-BEC1-614F-16F3-3C1481693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744937"/>
              </p:ext>
            </p:extLst>
          </p:nvPr>
        </p:nvGraphicFramePr>
        <p:xfrm>
          <a:off x="161924" y="258525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Interpretar um gráfico de setores representando a distribuição da população de um continente.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3E084729-5932-8E98-EF4F-EE2D1FC9A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790139"/>
              </p:ext>
            </p:extLst>
          </p:nvPr>
        </p:nvGraphicFramePr>
        <p:xfrm>
          <a:off x="161924" y="318931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Criar um mapa temático representando as desigualdades de renda em diferentes regiões do mundo.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758416DC-E04F-43FE-4856-716BAC1886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942276"/>
              </p:ext>
            </p:extLst>
          </p:nvPr>
        </p:nvGraphicFramePr>
        <p:xfrm>
          <a:off x="161924" y="379471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Elaborar um esquema ou croqui mostrando a distribuição de recursos naturais em um continente.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028ABBCE-7159-182D-B876-7494212395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35139"/>
              </p:ext>
            </p:extLst>
          </p:nvPr>
        </p:nvGraphicFramePr>
        <p:xfrm>
          <a:off x="161924" y="439881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Interpretar uma anamorfose geográfica que represente a diferença de densidade populacional entre países.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15C403F7-CE10-8ABF-CE4A-79995CE3B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103076"/>
              </p:ext>
            </p:extLst>
          </p:nvPr>
        </p:nvGraphicFramePr>
        <p:xfrm>
          <a:off x="161924" y="500248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Pesquisar e apresentar dados sobre a diversidade étnica e linguística em diferentes regiões do mundo, utilizando gráficos de barras.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974C9389-2C70-8C37-4615-A828E7640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256804"/>
              </p:ext>
            </p:extLst>
          </p:nvPr>
        </p:nvGraphicFramePr>
        <p:xfrm>
          <a:off x="161924" y="560658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Montar um gráfico de setores mostrando a representatividade de diferentes países em organizações internacionais.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0CFC988C-240D-E086-9C61-B91568E59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538204"/>
              </p:ext>
            </p:extLst>
          </p:nvPr>
        </p:nvGraphicFramePr>
        <p:xfrm>
          <a:off x="161924" y="620600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Comparar, através de gráficos de barras, indicadores socioeconômicos de distintos grupos sociais em um mesmo país.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F440839-F68F-8811-9F82-451B566F5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117776"/>
              </p:ext>
            </p:extLst>
          </p:nvPr>
        </p:nvGraphicFramePr>
        <p:xfrm>
          <a:off x="161924" y="680988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Criar um mapa temático representando a distribuição territorial de conflitos geopolíticos mundiais.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0781E4C-4C21-BCE1-A25C-282E1DA7C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289526"/>
              </p:ext>
            </p:extLst>
          </p:nvPr>
        </p:nvGraphicFramePr>
        <p:xfrm>
          <a:off x="161924" y="741716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Elaborar um esquema ou croqui identificando e representando as regiões de maior vulnerabilidade ambiental no planeta.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642</TotalTime>
  <Words>257</Words>
  <Application>Microsoft Office PowerPoint</Application>
  <PresentationFormat>Papel A4 (210 x 297 mm)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65</cp:revision>
  <dcterms:created xsi:type="dcterms:W3CDTF">2022-07-31T15:12:23Z</dcterms:created>
  <dcterms:modified xsi:type="dcterms:W3CDTF">2023-09-13T16:54:59Z</dcterms:modified>
</cp:coreProperties>
</file>