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10/08/2023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502533"/>
            <a:ext cx="5931145" cy="532908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Diversidade ambiental e as transformações nas paisagens na Europa, na Ásia e na Oceania</a:t>
            </a:r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(EF09GE17) Explicar as características físico-naturais e a forma de ocupação e usos da terra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diferentes regiões da Europa, da Ásia e da Oceania.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602127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Elabore um mapa-múndi com as principais áreas urbanas e explique o processo de urbanização de cada continente.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882828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Elabore um mapa-múndi com as principais bacias hidrográficas do mundo e explique a sua utilização para navegação e irrigação.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73820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Compare as formas de relevo da Europa, Ásia e Oceania com o relevo brasileiro. Existem diferenças e semelhanças? Quais?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678709"/>
              </p:ext>
            </p:extLst>
          </p:nvPr>
        </p:nvGraphicFramePr>
        <p:xfrm>
          <a:off x="157594" y="7662432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Elabore um mapa-múndi com as principais reservas de minério de ferro do mundo e a localização das principais usinas siderúrgicas. Explique o fluxo comercial da produção de aço no mundo.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629</TotalTime>
  <Words>171</Words>
  <Application>Microsoft Office PowerPoint</Application>
  <PresentationFormat>Papel A4 (210 x 297 mm)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65</cp:revision>
  <dcterms:created xsi:type="dcterms:W3CDTF">2022-07-31T15:12:23Z</dcterms:created>
  <dcterms:modified xsi:type="dcterms:W3CDTF">2023-08-10T13:02:04Z</dcterms:modified>
</cp:coreProperties>
</file>