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056258"/>
            <a:ext cx="5931145" cy="622164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28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Leitura e elaboração de mapas temáticos, croquis e outras formas de representação para</a:t>
            </a:r>
          </a:p>
          <a:p>
            <a:pPr algn="ctr"/>
            <a:r>
              <a:rPr lang="pt-BR" sz="28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analisar informações geográficas</a:t>
            </a:r>
            <a:endParaRPr lang="pt-BR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(EF09GE15) Comparar e classificar diferentes regiões do mundo com base em informações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populacionais, econômicas e socioambientais representadas em mapas temáticos e com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diferentes projeções cartográficas.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418072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Colete informações sobre a população absoluta dos países do mundo e elabore um mapa criando regiões. Crie o critério para a legenda.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85225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Colete informações sobre a produção agrícola dos países do mundo e elabore um mapa criando regiões. Crie o critério para a legenda.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847008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Colete informações sobre o IDH dos países e explique a divisão regional existente entre os países.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492008"/>
              </p:ext>
            </p:extLst>
          </p:nvPr>
        </p:nvGraphicFramePr>
        <p:xfrm>
          <a:off x="157594" y="76624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Compare um mapa com a vegetação natural do mundo e outro com as áreas desmatadas. Explique os principais motivos para a materialização da devastação das florestas do planeta.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627</TotalTime>
  <Words>176</Words>
  <Application>Microsoft Office PowerPoint</Application>
  <PresentationFormat>Papel A4 (210 x 297 mm)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64</cp:revision>
  <dcterms:created xsi:type="dcterms:W3CDTF">2022-07-31T15:12:23Z</dcterms:created>
  <dcterms:modified xsi:type="dcterms:W3CDTF">2023-08-10T13:01:28Z</dcterms:modified>
</cp:coreProperties>
</file>