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84" r:id="rId2"/>
    <p:sldId id="288" r:id="rId3"/>
    <p:sldId id="289" r:id="rId4"/>
    <p:sldId id="290" r:id="rId5"/>
    <p:sldId id="291" r:id="rId6"/>
    <p:sldId id="287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>
        <p:scale>
          <a:sx n="75" d="100"/>
          <a:sy n="75" d="100"/>
        </p:scale>
        <p:origin x="1818" y="-14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63427" y="2364034"/>
            <a:ext cx="5931145" cy="5606086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 manifestações culturais na formação Populacional</a:t>
            </a: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(EF09GE03) Identificar diferentes manifestações culturais de minorias étnicas como forma de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compreender a multiplicidade cultural na escala mundial, defendendo o princípio do respeito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às diferenças.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/>
        </p:nvGraphicFramePr>
        <p:xfrm>
          <a:off x="161925" y="198118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Por que é importante identificar e valorizar as diferentes culturas de minorias étnicas em escala mundial? Quais benefícios essa compreensão traz para a sociedade como um todo?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/>
        </p:nvGraphicFramePr>
        <p:xfrm>
          <a:off x="181017" y="387493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 que forma o princípio do respeito às diferenças culturais contribui para a construção de um mundo mais justo e igualitário? Como isso pode ser aplicado no contexto das minorias étnicas?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/>
        </p:nvGraphicFramePr>
        <p:xfrm>
          <a:off x="181017" y="576868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a multiplicidade cultural, representada pelas diferentes culturas de minorias étnicas, pode enriquecer a sociedade em termos de conhecimento, convivência pacífica e troca de experiências? Quais os desafios e oportunidades que surgem nesse processo?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/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/>
        </p:nvGraphicFramePr>
        <p:xfrm>
          <a:off x="181017" y="636112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723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/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objetivo principal ao identificar diferentes culturas de minorias étnicas?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F26AB28-2EC8-B972-385A-858DC3446994}"/>
              </a:ext>
            </a:extLst>
          </p:cNvPr>
          <p:cNvSpPr txBox="1"/>
          <p:nvPr/>
        </p:nvSpPr>
        <p:spPr>
          <a:xfrm>
            <a:off x="447675" y="2586947"/>
            <a:ext cx="624407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a) Compreender a multiplicidade cultural na escala mundial</a:t>
            </a:r>
            <a:b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b) Promover a igualdade entre as minorias étnicas</a:t>
            </a:r>
            <a:b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c) Estabelecer a superioridade de uma cultura em relação às outras</a:t>
            </a:r>
            <a:b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d) Ignorar as diferenças culturais</a:t>
            </a:r>
          </a:p>
          <a:p>
            <a:pPr fontAlgn="base"/>
            <a:endParaRPr lang="pt-BR" sz="1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5C592B8F-9B84-B9AB-CB86-70AFC3CD76B5}"/>
              </a:ext>
            </a:extLst>
          </p:cNvPr>
          <p:cNvGraphicFramePr>
            <a:graphicFrameLocks noGrp="1"/>
          </p:cNvGraphicFramePr>
          <p:nvPr/>
        </p:nvGraphicFramePr>
        <p:xfrm>
          <a:off x="161925" y="3602610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princípio fundamental a ser defendido ao identificar diferentes culturas de minorias étnicas?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8956309B-5702-D560-FA7D-7A2BEE9039BF}"/>
              </a:ext>
            </a:extLst>
          </p:cNvPr>
          <p:cNvSpPr txBox="1"/>
          <p:nvPr/>
        </p:nvSpPr>
        <p:spPr>
          <a:xfrm>
            <a:off x="447675" y="4208375"/>
            <a:ext cx="624407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a) Tolerância</a:t>
            </a:r>
          </a:p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b) Exclusão</a:t>
            </a:r>
          </a:p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c) Assimilação</a:t>
            </a:r>
          </a:p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d) Discriminação</a:t>
            </a:r>
          </a:p>
          <a:p>
            <a:pPr fontAlgn="base"/>
            <a:endParaRPr lang="pt-BR" sz="1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FE737813-4DDC-34F1-C25F-A9420865141B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5224038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respeito às diferenças culturais é importante porque: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3148BA9-9869-E9E4-C6F4-E53D37303530}"/>
              </a:ext>
            </a:extLst>
          </p:cNvPr>
          <p:cNvSpPr txBox="1"/>
          <p:nvPr/>
        </p:nvSpPr>
        <p:spPr>
          <a:xfrm>
            <a:off x="447674" y="5829803"/>
            <a:ext cx="624407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a) Todas as culturas são iguais</a:t>
            </a:r>
          </a:p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b) É fundamental preservar a diversidade cultural</a:t>
            </a:r>
          </a:p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c) As diferenças culturais não importam</a:t>
            </a:r>
          </a:p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d) É possível alcançar a uniformidade cultural</a:t>
            </a:r>
          </a:p>
          <a:p>
            <a:pPr fontAlgn="base"/>
            <a:endParaRPr lang="pt-BR" sz="1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772EC55B-8325-1B2D-F3E7-29B6CDDCA307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6845466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Por que é importante compreender a multiplicidade cultural na escala mundial?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A2EA6E66-300F-7C0E-69E5-3B221D6AA31C}"/>
              </a:ext>
            </a:extLst>
          </p:cNvPr>
          <p:cNvSpPr txBox="1"/>
          <p:nvPr/>
        </p:nvSpPr>
        <p:spPr>
          <a:xfrm>
            <a:off x="447674" y="7451231"/>
            <a:ext cx="624407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a) Para valorizar a própria cultura acima das outras</a:t>
            </a:r>
          </a:p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b) Para promover a assimilação de todas as culturas em uma cultura dominante</a:t>
            </a:r>
          </a:p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c) Para enriquecer o conhecimento sobre diferentes maneiras de viver</a:t>
            </a:r>
          </a:p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d) Para negar a existência das minorias étnicas</a:t>
            </a:r>
          </a:p>
          <a:p>
            <a:pPr fontAlgn="base"/>
            <a:endParaRPr lang="pt-BR" sz="1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055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/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significa o princípio do respeito às diferenças?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F26AB28-2EC8-B972-385A-858DC3446994}"/>
              </a:ext>
            </a:extLst>
          </p:cNvPr>
          <p:cNvSpPr txBox="1"/>
          <p:nvPr/>
        </p:nvSpPr>
        <p:spPr>
          <a:xfrm>
            <a:off x="447675" y="2586947"/>
            <a:ext cx="624407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a) Valorizar todas as culturas de forma igual</a:t>
            </a:r>
          </a:p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b) Praticar o preconceito em relação a culturas minoritárias</a:t>
            </a:r>
          </a:p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c) Ignorar a diversidade cultural</a:t>
            </a:r>
          </a:p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d) Respeitar todas as culturas, reconhecendo suas particularidades</a:t>
            </a:r>
          </a:p>
          <a:p>
            <a:pPr fontAlgn="base"/>
            <a:endParaRPr lang="pt-BR" sz="1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5C592B8F-9B84-B9AB-CB86-70AFC3CD76B5}"/>
              </a:ext>
            </a:extLst>
          </p:cNvPr>
          <p:cNvGraphicFramePr>
            <a:graphicFrameLocks noGrp="1"/>
          </p:cNvGraphicFramePr>
          <p:nvPr/>
        </p:nvGraphicFramePr>
        <p:xfrm>
          <a:off x="161925" y="3602610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termo utilizado para se referir às diferentes culturas de minorias étnicas?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8956309B-5702-D560-FA7D-7A2BEE9039BF}"/>
              </a:ext>
            </a:extLst>
          </p:cNvPr>
          <p:cNvSpPr txBox="1"/>
          <p:nvPr/>
        </p:nvSpPr>
        <p:spPr>
          <a:xfrm>
            <a:off x="447675" y="4208375"/>
            <a:ext cx="624407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a) Multiculturalismo</a:t>
            </a:r>
          </a:p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b) Homogeneidade cultural</a:t>
            </a:r>
          </a:p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c) Assimilação cultural</a:t>
            </a:r>
          </a:p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d) Superioridade cultural</a:t>
            </a:r>
          </a:p>
          <a:p>
            <a:pPr fontAlgn="base"/>
            <a:endParaRPr lang="pt-BR" sz="1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FE737813-4DDC-34F1-C25F-A9420865141B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5224038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implica o princípio do respeito às diferenças?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3148BA9-9869-E9E4-C6F4-E53D37303530}"/>
              </a:ext>
            </a:extLst>
          </p:cNvPr>
          <p:cNvSpPr txBox="1"/>
          <p:nvPr/>
        </p:nvSpPr>
        <p:spPr>
          <a:xfrm>
            <a:off x="447674" y="5829803"/>
            <a:ext cx="624407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a) Respeitar apenas as culturas majoritárias</a:t>
            </a:r>
          </a:p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b) Valorizar uma única cultura</a:t>
            </a:r>
          </a:p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c) Respeitar todas as culturas, independentemente de sua origem étnica</a:t>
            </a:r>
          </a:p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d) Ignorar as minorias étnicas</a:t>
            </a:r>
          </a:p>
          <a:p>
            <a:pPr fontAlgn="base"/>
            <a:endParaRPr lang="pt-BR" sz="1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772EC55B-8325-1B2D-F3E7-29B6CDDCA307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6845466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a compreensão da multiplicidade cultural pode contribuir para o desenvolvimento de uma sociedade mais inclusiva?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A2EA6E66-300F-7C0E-69E5-3B221D6AA31C}"/>
              </a:ext>
            </a:extLst>
          </p:cNvPr>
          <p:cNvSpPr txBox="1"/>
          <p:nvPr/>
        </p:nvSpPr>
        <p:spPr>
          <a:xfrm>
            <a:off x="447674" y="7451231"/>
            <a:ext cx="624407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a) Promovendo a discriminação das minorias étnicas</a:t>
            </a:r>
          </a:p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b) Valorizando apenas a cultura majoritária</a:t>
            </a:r>
          </a:p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c) Reconhecendo e valorizando as diferenças entre as culturas</a:t>
            </a:r>
          </a:p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d) Ignorando as diferenças culturais</a:t>
            </a:r>
          </a:p>
          <a:p>
            <a:pPr fontAlgn="base"/>
            <a:endParaRPr lang="pt-BR" sz="1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670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/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são os benefícios do respeito às diferenças culturais?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F26AB28-2EC8-B972-385A-858DC3446994}"/>
              </a:ext>
            </a:extLst>
          </p:cNvPr>
          <p:cNvSpPr txBox="1"/>
          <p:nvPr/>
        </p:nvSpPr>
        <p:spPr>
          <a:xfrm>
            <a:off x="447675" y="2586947"/>
            <a:ext cx="624407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a) Criar barreiras entre as culturas</a:t>
            </a:r>
          </a:p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b) Promover a desigualdade entre as culturas</a:t>
            </a:r>
          </a:p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c) Estabelecer a harmonia entre as culturas</a:t>
            </a:r>
          </a:p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d) Impor uma cultura dominante</a:t>
            </a:r>
          </a:p>
          <a:p>
            <a:pPr fontAlgn="base"/>
            <a:endParaRPr lang="pt-BR" sz="1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5C592B8F-9B84-B9AB-CB86-70AFC3CD76B5}"/>
              </a:ext>
            </a:extLst>
          </p:cNvPr>
          <p:cNvGraphicFramePr>
            <a:graphicFrameLocks noGrp="1"/>
          </p:cNvGraphicFramePr>
          <p:nvPr/>
        </p:nvGraphicFramePr>
        <p:xfrm>
          <a:off x="161925" y="3602610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Por que se defende o princípio do respeito às diferenças culturais?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8956309B-5702-D560-FA7D-7A2BEE9039BF}"/>
              </a:ext>
            </a:extLst>
          </p:cNvPr>
          <p:cNvSpPr txBox="1"/>
          <p:nvPr/>
        </p:nvSpPr>
        <p:spPr>
          <a:xfrm>
            <a:off x="447675" y="4208375"/>
            <a:ext cx="624407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a) Para promover a assimilação de todas as culturas em uma só</a:t>
            </a:r>
          </a:p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b) Para permitir a preservação da diversidade cultural e valorizar todas as culturas</a:t>
            </a:r>
          </a:p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c) Para negar a existência das minorias étnicas</a:t>
            </a:r>
          </a:p>
          <a:p>
            <a:pPr fontAlgn="base"/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d) Para privilegiar uma única cultura.</a:t>
            </a:r>
          </a:p>
          <a:p>
            <a:pPr fontAlgn="base"/>
            <a:endParaRPr lang="pt-BR" sz="1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91475AE5-AFE7-23E6-76D6-C85AEDEFF1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018557"/>
              </p:ext>
            </p:extLst>
          </p:nvPr>
        </p:nvGraphicFramePr>
        <p:xfrm>
          <a:off x="166255" y="541941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Defina o que é cultura e manifestação cultural.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13">
            <a:extLst>
              <a:ext uri="{FF2B5EF4-FFF2-40B4-BE49-F238E27FC236}">
                <a16:creationId xmlns:a16="http://schemas.microsoft.com/office/drawing/2014/main" id="{87A7A4B0-C5A5-2B3B-43C9-7C4BA15FDC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540885"/>
              </p:ext>
            </p:extLst>
          </p:nvPr>
        </p:nvGraphicFramePr>
        <p:xfrm>
          <a:off x="161924" y="5829803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09DC0959-1A5E-EFE1-C5FA-261088ACD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697308"/>
              </p:ext>
            </p:extLst>
          </p:nvPr>
        </p:nvGraphicFramePr>
        <p:xfrm>
          <a:off x="164090" y="7420670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Colete informações sobre as minorias étnicas e suas manifestações culturais.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83DE0B78-FAB0-6B13-1854-8A8EC886E5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475719"/>
              </p:ext>
            </p:extLst>
          </p:nvPr>
        </p:nvGraphicFramePr>
        <p:xfrm>
          <a:off x="183182" y="782021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7119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173107"/>
              </p:ext>
            </p:extLst>
          </p:nvPr>
        </p:nvGraphicFramePr>
        <p:xfrm>
          <a:off x="181017" y="164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Explique qual a importância da valorização das manifestações culturais das minorias étnicas.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976347"/>
              </p:ext>
            </p:extLst>
          </p:nvPr>
        </p:nvGraphicFramePr>
        <p:xfrm>
          <a:off x="157594" y="353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são as minorias étnicas presentes no Brasil e como suas manifestações culturais devem ser respeitadas?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779236"/>
              </p:ext>
            </p:extLst>
          </p:nvPr>
        </p:nvGraphicFramePr>
        <p:xfrm>
          <a:off x="181017" y="20298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379608"/>
              </p:ext>
            </p:extLst>
          </p:nvPr>
        </p:nvGraphicFramePr>
        <p:xfrm>
          <a:off x="153263" y="39453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624</TotalTime>
  <Words>732</Words>
  <Application>Microsoft Office PowerPoint</Application>
  <PresentationFormat>Papel A4 (210 x 297 mm)</PresentationFormat>
  <Paragraphs>106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63</cp:revision>
  <dcterms:created xsi:type="dcterms:W3CDTF">2022-07-31T15:12:23Z</dcterms:created>
  <dcterms:modified xsi:type="dcterms:W3CDTF">2023-09-13T16:52:57Z</dcterms:modified>
</cp:coreProperties>
</file>