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7" r:id="rId3"/>
    <p:sldId id="28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1840814"/>
            <a:ext cx="5931145" cy="665252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6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Cadeias industriais e inovação no uso dos recursos naturais e matérias-primas</a:t>
            </a: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(EF09GE12) Relacionar o processo de urbanização às transformações da produção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agropecuária, à expansão do desemprego estrutural e ao papel crescente do capital financeiro em diferentes países, com destaque para o Brasil.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319884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é urbanização?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042729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Atualmente como está o processo de urbanização no Mundo?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616569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Por que após a revolução industrial o processo de urbanização voltou a crescer?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28214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ocorreu o processo de urbanização no Brasil?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792898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são os problemas que a urbanização pode enfrentar?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360378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Por que no Brasil o agronegócio é considerado uma atividade altamente lucrativa?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/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84349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626</TotalTime>
  <Words>161</Words>
  <Application>Microsoft Office PowerPoint</Application>
  <PresentationFormat>Papel A4 (210 x 297 mm)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64</cp:revision>
  <dcterms:created xsi:type="dcterms:W3CDTF">2022-07-31T15:12:23Z</dcterms:created>
  <dcterms:modified xsi:type="dcterms:W3CDTF">2023-05-22T14:09:49Z</dcterms:modified>
</cp:coreProperties>
</file>