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7" r:id="rId3"/>
    <p:sldId id="288" r:id="rId4"/>
    <p:sldId id="289" r:id="rId5"/>
    <p:sldId id="29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87" d="100"/>
          <a:sy n="87" d="100"/>
        </p:scale>
        <p:origin x="1566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533310"/>
            <a:ext cx="5931145" cy="526753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Integração mundial e suas interpretações: globalização e mundialização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(EF09GE05) Analisar fatos e situações para compreender a integração mundial (econômica,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política e cultural), comparando as diferentes interpretações: globalização e mundialização.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7921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ocorre o processo de globalização?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883779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se caracteriza a globalização no mercado econômico?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24532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participação política na globalização?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73445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é vista a globalização do Brasil atualmente?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66065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foram as associações que se uniram com a globalização econômica?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996435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significa o neoliberalismo na globalização econômica?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2087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Porque a exclusão na globalização é visto como algo perverso?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807923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Porque na globalização cultural, o termo é chamado de hibridismo cultural?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09641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Cite 1 ícone da globalização cultural e descreva sobre ele.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5C5CE0A-E9EF-404A-2313-ED438F39F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436041"/>
              </p:ext>
            </p:extLst>
          </p:nvPr>
        </p:nvGraphicFramePr>
        <p:xfrm>
          <a:off x="170586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Defina globalização e mundialização, diferenciando-as..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42787FF6-D317-EA1B-DB47-07ECFA14C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47388"/>
              </p:ext>
            </p:extLst>
          </p:nvPr>
        </p:nvGraphicFramePr>
        <p:xfrm>
          <a:off x="166255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26A22A25-CA0C-CCC0-FCDB-1A0D9E63B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122605"/>
              </p:ext>
            </p:extLst>
          </p:nvPr>
        </p:nvGraphicFramePr>
        <p:xfrm>
          <a:off x="166255" y="599295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os principais fatos que ocorrem no mundo, desde o século XV para materializar a mundialização e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globalização?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4079E99-C120-6B41-1A6E-89F138BA7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973800"/>
              </p:ext>
            </p:extLst>
          </p:nvPr>
        </p:nvGraphicFramePr>
        <p:xfrm>
          <a:off x="185347" y="6392493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169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908271"/>
              </p:ext>
            </p:extLst>
          </p:nvPr>
        </p:nvGraphicFramePr>
        <p:xfrm>
          <a:off x="181017" y="184667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vantagens econômicas, políticas e culturais do processo de globalização?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703946"/>
              </p:ext>
            </p:extLst>
          </p:nvPr>
        </p:nvGraphicFramePr>
        <p:xfrm>
          <a:off x="157594" y="3740424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desvantagens do processo de globalização? Qual sua proposta para garantir a valorização da cultura local/regional das nações do mundo?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621896"/>
              </p:ext>
            </p:extLst>
          </p:nvPr>
        </p:nvGraphicFramePr>
        <p:xfrm>
          <a:off x="181017" y="2235368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41111"/>
              </p:ext>
            </p:extLst>
          </p:nvPr>
        </p:nvGraphicFramePr>
        <p:xfrm>
          <a:off x="153263" y="415081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117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621</TotalTime>
  <Words>283</Words>
  <Application>Microsoft Office PowerPoint</Application>
  <PresentationFormat>Papel A4 (210 x 297 mm)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62</cp:revision>
  <dcterms:created xsi:type="dcterms:W3CDTF">2022-07-31T15:12:23Z</dcterms:created>
  <dcterms:modified xsi:type="dcterms:W3CDTF">2023-08-10T12:43:36Z</dcterms:modified>
</cp:coreProperties>
</file>