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84" r:id="rId2"/>
    <p:sldId id="286" r:id="rId3"/>
    <p:sldId id="287" r:id="rId4"/>
    <p:sldId id="28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76913C-3664-4B3A-8F2F-252520987255}" v="30" dt="2023-05-21T05:43:39.958"/>
    <p1510:client id="{681486EA-3F93-4597-9CB4-06C4AC805339}" v="2517" dt="2023-05-22T18:52:04.912"/>
    <p1510:client id="{80EF7DE9-05BC-4674-864A-98CB22B24185}" v="1922" dt="2023-05-21T05:27:07.765"/>
    <p1510:client id="{B768AC09-7258-43D4-8B61-EE31ADEF2E09}" v="1470" dt="2023-05-21T04:46:47.577"/>
    <p1510:client id="{B79967CA-686D-4E5D-84B8-EC33851C2146}" v="2" dt="2023-05-22T04:38:41.1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2" d="100"/>
          <a:sy n="112" d="100"/>
        </p:scale>
        <p:origin x="984" y="-26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90" y="1928632"/>
            <a:ext cx="5820686" cy="548297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Ideias evolucionistas</a:t>
            </a:r>
          </a:p>
          <a:p>
            <a:pPr algn="ctr">
              <a:lnSpc>
                <a:spcPct val="150000"/>
              </a:lnSpc>
            </a:pPr>
            <a:endParaRPr lang="pt-BR" sz="40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(EF09CI10) Comparar as ideias evolucionistas de Lamarck e Darwin apresentadas em textos científicos e históricos, identificando semelhanças e diferenças entre essas ideias e sua importância para explicar a diversidade biológica.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Ciências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729655"/>
              </p:ext>
            </p:extLst>
          </p:nvPr>
        </p:nvGraphicFramePr>
        <p:xfrm>
          <a:off x="161925" y="1643251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rgbClr val="000000"/>
                          </a:solidFill>
                          <a:latin typeface="Arial"/>
                        </a:rPr>
                        <a:t>A domesticação de gatos e a criação de muitos deles em ambientes fechados, como apartamentos com telas não influenciaram que estes perdessem muitas características evolutivas de seus antepassados. 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349429"/>
              </p:ext>
            </p:extLst>
          </p:nvPr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EDB06CDB-47C0-D7CB-9571-E80EC562118C}"/>
              </a:ext>
            </a:extLst>
          </p:cNvPr>
          <p:cNvSpPr txBox="1"/>
          <p:nvPr/>
        </p:nvSpPr>
        <p:spPr>
          <a:xfrm>
            <a:off x="380608" y="2549112"/>
            <a:ext cx="6366468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28600" indent="-228600">
              <a:buAutoNum type="alphaLcParenR"/>
            </a:pPr>
            <a:r>
              <a:rPr lang="pt-BR" sz="1200" dirty="0">
                <a:latin typeface="Arial"/>
                <a:cs typeface="Arial"/>
              </a:rPr>
              <a:t>Lei de uso e desuso de Lamarck.</a:t>
            </a:r>
            <a:endParaRPr lang="pt-BR" sz="1200" dirty="0" err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lphaLcParenR"/>
            </a:pPr>
            <a:r>
              <a:rPr lang="pt-BR" sz="1200" dirty="0">
                <a:latin typeface="Arial"/>
                <a:cs typeface="Arial"/>
              </a:rPr>
              <a:t>Lei da heranças das características adquiridas de Lamarck.</a:t>
            </a:r>
          </a:p>
          <a:p>
            <a:pPr marL="228600" indent="-228600">
              <a:buAutoNum type="alphaLcParenR"/>
            </a:pPr>
            <a:r>
              <a:rPr lang="pt-BR" sz="1200" dirty="0">
                <a:latin typeface="Arial"/>
                <a:cs typeface="Arial"/>
              </a:rPr>
              <a:t>Ideia transformista dos seres vivos.</a:t>
            </a:r>
          </a:p>
          <a:p>
            <a:pPr marL="228600" indent="-228600">
              <a:buAutoNum type="alphaLcParenR"/>
            </a:pPr>
            <a:r>
              <a:rPr lang="pt-BR" sz="1200" dirty="0">
                <a:latin typeface="Arial"/>
                <a:cs typeface="Arial"/>
              </a:rPr>
              <a:t>Teoria da evolução das espécies de Darwin.</a:t>
            </a:r>
          </a:p>
          <a:p>
            <a:pPr marL="228600" indent="-228600">
              <a:buAutoNum type="alphaLcParenR"/>
            </a:pPr>
            <a:r>
              <a:rPr lang="pt-BR" sz="1200" dirty="0">
                <a:latin typeface="Arial"/>
                <a:cs typeface="Arial"/>
              </a:rPr>
              <a:t>Teoria Sintética da evolução.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Ciências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69974E93-1242-BDDD-42AA-6E9E64AF90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759746"/>
              </p:ext>
            </p:extLst>
          </p:nvPr>
        </p:nvGraphicFramePr>
        <p:xfrm>
          <a:off x="161508" y="3789848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rgbClr val="000000"/>
                          </a:solidFill>
                          <a:latin typeface="Arial"/>
                        </a:rPr>
                        <a:t>A teoria de evolução proposta por Darwin é uma das mais prestigiadas no meio científico. Assinale a alternativa que apresenta um fenômeno ou situação que não serve como evidência para esta teoria.  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 b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AC86C980-ECF7-B3E3-723C-747097F81628}"/>
              </a:ext>
            </a:extLst>
          </p:cNvPr>
          <p:cNvSpPr txBox="1"/>
          <p:nvPr/>
        </p:nvSpPr>
        <p:spPr>
          <a:xfrm>
            <a:off x="380608" y="4408505"/>
            <a:ext cx="6366468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28600" indent="-228600">
              <a:buAutoNum type="alphaLcParenR"/>
            </a:pPr>
            <a:r>
              <a:rPr lang="pt-BR" sz="1200" dirty="0">
                <a:latin typeface="Arial"/>
                <a:cs typeface="Arial"/>
              </a:rPr>
              <a:t>Encontro de fósseis de mais de 100 milhões de anos no Piauí - Brasil.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lphaLcParenR"/>
            </a:pPr>
            <a:r>
              <a:rPr lang="pt-BR" sz="1200" dirty="0">
                <a:latin typeface="Arial"/>
                <a:cs typeface="Arial"/>
              </a:rPr>
              <a:t>Características anatômicas parecidas entre aves e répteis, como constituição dos ovos com casca e pele seca e patas recobertas por escamas.</a:t>
            </a:r>
          </a:p>
          <a:p>
            <a:pPr marL="228600" indent="-228600">
              <a:buAutoNum type="alphaLcParenR"/>
            </a:pPr>
            <a:r>
              <a:rPr lang="pt-BR" sz="1200" dirty="0">
                <a:latin typeface="Arial"/>
                <a:cs typeface="Arial"/>
              </a:rPr>
              <a:t>Características genéticas parecidas entre o ser humano e várias espécies de macacos.</a:t>
            </a:r>
          </a:p>
          <a:p>
            <a:pPr marL="228600" indent="-228600">
              <a:buAutoNum type="alphaLcParenR"/>
            </a:pPr>
            <a:r>
              <a:rPr lang="pt-BR" sz="1200" dirty="0">
                <a:latin typeface="Arial"/>
                <a:cs typeface="Arial"/>
              </a:rPr>
              <a:t>Aumento do nível dos oceanos devido ao aquecimento global.</a:t>
            </a:r>
          </a:p>
          <a:p>
            <a:pPr marL="228600" indent="-228600">
              <a:buAutoNum type="alphaLcParenR"/>
            </a:pPr>
            <a:r>
              <a:rPr lang="pt-BR" sz="1200" dirty="0">
                <a:latin typeface="Arial"/>
                <a:cs typeface="Arial"/>
              </a:rPr>
              <a:t>Desenvolvimento de bactérias mais resistentes à antibióticos.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20939F1-5261-35CB-5AB7-8DC2FB2B7742}"/>
              </a:ext>
            </a:extLst>
          </p:cNvPr>
          <p:cNvSpPr txBox="1"/>
          <p:nvPr/>
        </p:nvSpPr>
        <p:spPr>
          <a:xfrm>
            <a:off x="380608" y="2276964"/>
            <a:ext cx="63107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buNone/>
            </a:pPr>
            <a:r>
              <a:rPr lang="pt-BR" sz="1200" b="0" i="0" u="none" strike="noStrike" kern="1200" noProof="0" dirty="0">
                <a:solidFill>
                  <a:srgbClr val="000000"/>
                </a:solidFill>
                <a:latin typeface="Arial"/>
              </a:rPr>
              <a:t>Este comportamento pode ser usado como exemplo para se opor à:</a:t>
            </a: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C0B6D517-E9F3-BECA-0670-700234DC9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420397"/>
              </p:ext>
            </p:extLst>
          </p:nvPr>
        </p:nvGraphicFramePr>
        <p:xfrm>
          <a:off x="164090" y="5987589"/>
          <a:ext cx="6529820" cy="1493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rgbClr val="000000"/>
                          </a:solidFill>
                          <a:latin typeface="Arial"/>
                        </a:rPr>
                        <a:t>A água, abundante em nosso planeta, é considerada como uma fonte de energia renovável. Por isso, vários países com alto grau de recursos hídricos, como Brasil, se aproveitam de energia hidrelétrica para abastecer suas cidades. A distribuição desse tipo de energia requer a construção de uma usina hidrelétrica em regiões de alto relevo e com encontro de rios com elevado volume de água. No entanto, a construção de hidrelétricas podem acarretar algumas modificações, dentre as quais, podemos citar mudanças evolutivas, como: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DAA41021-C9FA-3E9D-9F02-543C0B777D99}"/>
              </a:ext>
            </a:extLst>
          </p:cNvPr>
          <p:cNvSpPr txBox="1"/>
          <p:nvPr/>
        </p:nvSpPr>
        <p:spPr>
          <a:xfrm>
            <a:off x="327442" y="7382053"/>
            <a:ext cx="6366468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Mudança da em que os peixes nadam.</a:t>
            </a:r>
            <a:endParaRPr lang="pt-BR" dirty="0"/>
          </a:p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Aumento da fertilidade das terras em volta das áreas alagadas.</a:t>
            </a:r>
          </a:p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Animais da mesma espécie, quando isolados, podem apresentar características anatômicas diferentes.</a:t>
            </a:r>
          </a:p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Modificação na alimentação de pessoas que vivem nas áreas próximas à hidrelétrica.</a:t>
            </a:r>
          </a:p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Contaminação da água do rio seu contato com novas regiões.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88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Ciências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80BFE56A-B4E1-353F-3DBA-082A04DBB8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123356"/>
              </p:ext>
            </p:extLst>
          </p:nvPr>
        </p:nvGraphicFramePr>
        <p:xfrm>
          <a:off x="161924" y="1728733"/>
          <a:ext cx="6529820" cy="112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rgbClr val="000000"/>
                          </a:solidFill>
                          <a:latin typeface="Arial"/>
                        </a:rPr>
                        <a:t>No decorrer dos séculos XVIII e XIX, pesquisadores como Jean-Baptiste De Lamarck e Charles Darwin investigaram as mudanças nas espécies da fauna e flora ao longo da história natural. Embora o objeto de estudo fosse o mesmo, as hipóteses elaboradas pelos cientistas para explicar os fenômenos na evolução das espécies nem sempre eram convergentes.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1FA4C972-4900-C4FF-5689-AFC1BAC99DF5}"/>
              </a:ext>
            </a:extLst>
          </p:cNvPr>
          <p:cNvSpPr txBox="1"/>
          <p:nvPr/>
        </p:nvSpPr>
        <p:spPr>
          <a:xfrm>
            <a:off x="325276" y="3244698"/>
            <a:ext cx="6366468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Darwin explicou que a natureza impõe a atrofia de órgãos animais.</a:t>
            </a:r>
          </a:p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Lamarck demonstrou que a falta de alimentos provocava a sobrevivência do mais forte.</a:t>
            </a:r>
          </a:p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Darwin sugeriu a lei do uso e desuso para explicar as alterações nas espécies. Lamarck defendeu que as mudanças decorriam do acúmulo de pequenas variações na espécie ao longo de gerações.</a:t>
            </a:r>
          </a:p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Lamarck sugeriu a lei do uso e desuso para explicar as alterações nas espécies. Darwin defendeu que as mudanças decorriam do acúmulo de pequenas variações na espécie ao longo de gerações.</a:t>
            </a:r>
          </a:p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Ambos só discordavam quanto ao criacionismo.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188E751-8072-EBAB-BE1A-1000E32CA759}"/>
              </a:ext>
            </a:extLst>
          </p:cNvPr>
          <p:cNvSpPr txBox="1"/>
          <p:nvPr/>
        </p:nvSpPr>
        <p:spPr>
          <a:xfrm>
            <a:off x="325276" y="2733959"/>
            <a:ext cx="63664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i="0" u="none" strike="noStrike" kern="1200" noProof="0" dirty="0">
                <a:solidFill>
                  <a:srgbClr val="000000"/>
                </a:solidFill>
                <a:latin typeface="Arial"/>
              </a:rPr>
              <a:t>Qual das alternativas abaixo aponta uma diferença fundamental entre as teorias lamarckista e darwinista?</a:t>
            </a:r>
            <a:endParaRPr lang="pt-BR" sz="1200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955E6309-BF1B-4FA4-C0FA-87C98C1C29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287783"/>
              </p:ext>
            </p:extLst>
          </p:nvPr>
        </p:nvGraphicFramePr>
        <p:xfrm>
          <a:off x="161924" y="5300668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rgbClr val="000000"/>
                          </a:solidFill>
                          <a:latin typeface="Arial"/>
                        </a:rPr>
                        <a:t>A teoria da evolução das espécies proposta por Darwin conquistou importantes adeptos em sua época, mas também opositores. Ciência e tecnologia ainda precisaram de muitos avanços para fortificar e assegurar seus princípios.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E8EA8AD6-9DC0-0C72-2B4B-2D9446AD9F12}"/>
              </a:ext>
            </a:extLst>
          </p:cNvPr>
          <p:cNvSpPr txBox="1"/>
          <p:nvPr/>
        </p:nvSpPr>
        <p:spPr>
          <a:xfrm>
            <a:off x="325276" y="6526927"/>
            <a:ext cx="6366468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A flora, pois as plantas condicionam as características animais. </a:t>
            </a:r>
          </a:p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A teoria lamarckista, pois corrigiu as falhas da teoria de Darwin. </a:t>
            </a:r>
          </a:p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A ecologia, investigando a disputa e a cooperação entre as espécies. </a:t>
            </a:r>
          </a:p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A genética, investigando a imunidade das espécies.</a:t>
            </a:r>
          </a:p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A genética, a partir do estudo da hereditariedade.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17FBD47-E179-941E-C155-D4FE42A134E9}"/>
              </a:ext>
            </a:extLst>
          </p:cNvPr>
          <p:cNvSpPr txBox="1"/>
          <p:nvPr/>
        </p:nvSpPr>
        <p:spPr>
          <a:xfrm>
            <a:off x="325276" y="6065262"/>
            <a:ext cx="63664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0" i="0" u="none" strike="noStrike" kern="1200" noProof="0" dirty="0">
                <a:solidFill>
                  <a:srgbClr val="000000"/>
                </a:solidFill>
                <a:latin typeface="Arial"/>
              </a:rPr>
              <a:t>Que área da biologia foi crucial para a consolidação do modelo darwinista?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15400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058413"/>
              </p:ext>
            </p:extLst>
          </p:nvPr>
        </p:nvGraphicFramePr>
        <p:xfrm>
          <a:off x="161924" y="2037780"/>
          <a:ext cx="6529820" cy="579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2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são as principais semelhanças e diferenças  entre as ideias de Lamarck e Darwin sobre a evolução das espécies?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6C60DBB2-35D4-0B3C-715F-90C58FCF734E}"/>
              </a:ext>
            </a:extLst>
          </p:cNvPr>
          <p:cNvGraphicFramePr>
            <a:graphicFrameLocks noGrp="1"/>
          </p:cNvGraphicFramePr>
          <p:nvPr/>
        </p:nvGraphicFramePr>
        <p:xfrm>
          <a:off x="140976" y="2382516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F78ED27D-2DAA-8871-F3B0-103EBB2683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149469"/>
              </p:ext>
            </p:extLst>
          </p:nvPr>
        </p:nvGraphicFramePr>
        <p:xfrm>
          <a:off x="145307" y="3508404"/>
          <a:ext cx="6529820" cy="579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6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sua opinião, qual das ideias (Lamarck ou Darwin) oferece uma explicação mais completa e satisfatória para a diversidade biológica e por quê?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FFA1A476-D46F-34C4-B52C-A1AC7C153643}"/>
              </a:ext>
            </a:extLst>
          </p:cNvPr>
          <p:cNvGraphicFramePr>
            <a:graphicFrameLocks noGrp="1"/>
          </p:cNvGraphicFramePr>
          <p:nvPr/>
        </p:nvGraphicFramePr>
        <p:xfrm>
          <a:off x="124359" y="3853140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3964D5A7-68C8-1C1A-488B-D9F949B7BB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37431"/>
              </p:ext>
            </p:extLst>
          </p:nvPr>
        </p:nvGraphicFramePr>
        <p:xfrm>
          <a:off x="136999" y="4965660"/>
          <a:ext cx="6529820" cy="518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uma diferença entre as ideias evolucionistas de Lamarck e Darwin?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DEC7B011-53E0-C977-704F-9A32A4F90818}"/>
              </a:ext>
            </a:extLst>
          </p:cNvPr>
          <p:cNvSpPr txBox="1"/>
          <p:nvPr/>
        </p:nvSpPr>
        <p:spPr>
          <a:xfrm>
            <a:off x="333375" y="5484172"/>
            <a:ext cx="632513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Lamarck propôs que as características adquiridas durante a vida são transmitidas à próxima geração, Darwin não.</a:t>
            </a:r>
            <a:b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Darwin defendeu que a seleção natural é o único fator responsável pela evolução, Lamarck não.</a:t>
            </a:r>
            <a:b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Lamarck acreditava em um processo de mutação aleatória para a evolução, Darwin não.</a:t>
            </a:r>
            <a:b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d) Darwin propôs que os organismos evoluem para se adaptar ao ambiente, Lamarck não.</a:t>
            </a:r>
            <a:endParaRPr lang="pt-BR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4BF579DB-7D23-8B4E-9561-5538B8B8B6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858453"/>
              </p:ext>
            </p:extLst>
          </p:nvPr>
        </p:nvGraphicFramePr>
        <p:xfrm>
          <a:off x="153616" y="6901951"/>
          <a:ext cx="6529820" cy="579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Por que as ideias evolucionistas de Lamarck e Darwin são importantes para explicar a diversidade biológica?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id="{52DE9F4A-46E6-6894-4C84-D8629B6B7760}"/>
              </a:ext>
            </a:extLst>
          </p:cNvPr>
          <p:cNvSpPr txBox="1"/>
          <p:nvPr/>
        </p:nvSpPr>
        <p:spPr>
          <a:xfrm>
            <a:off x="349992" y="7420463"/>
            <a:ext cx="632513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Porque ambos defendem que as espécies são criadas de forma especial e única.</a:t>
            </a:r>
          </a:p>
          <a:p>
            <a:pPr fontAlgn="base"/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Porque ambos acreditam em um processo de evolução baseado na seleção artificial.</a:t>
            </a:r>
          </a:p>
          <a:p>
            <a:pPr fontAlgn="base"/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Porque ambos teorizam sobre a influência de fatores externos na modificação dos organismos.</a:t>
            </a:r>
          </a:p>
          <a:p>
            <a:pPr fontAlgn="base"/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d) Porque ambos propõem que os seres vivos passam por mudanças ao longo do tempo em resposta às pressões ambientais</a:t>
            </a:r>
          </a:p>
        </p:txBody>
      </p:sp>
    </p:spTree>
    <p:extLst>
      <p:ext uri="{BB962C8B-B14F-4D97-AF65-F5344CB8AC3E}">
        <p14:creationId xmlns:p14="http://schemas.microsoft.com/office/powerpoint/2010/main" val="8731800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</TotalTime>
  <Words>938</Words>
  <Application>Microsoft Office PowerPoint</Application>
  <PresentationFormat>Papel A4 (210 x 297 mm)</PresentationFormat>
  <Paragraphs>74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133</cp:revision>
  <dcterms:created xsi:type="dcterms:W3CDTF">2022-07-31T15:12:23Z</dcterms:created>
  <dcterms:modified xsi:type="dcterms:W3CDTF">2023-09-13T16:42:28Z</dcterms:modified>
</cp:coreProperties>
</file>