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7" r:id="rId3"/>
    <p:sldId id="286" r:id="rId4"/>
    <p:sldId id="288" r:id="rId5"/>
    <p:sldId id="289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262F84-A3BF-4C35-85E6-A3A5B96EC95F}" v="101" dt="2023-05-21T22:46:00.117"/>
    <p1510:client id="{AEBC1EB3-4E0C-4ECA-BE5E-69B46E8E91EA}" v="2618" dt="2023-05-22T18:12:15.348"/>
    <p1510:client id="{C22BF59D-6C2A-41D6-A270-90D9FEBFF0A2}" v="5" dt="2023-05-22T18:07:58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630291"/>
            <a:ext cx="5820686" cy="640630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Radiações e suas aplicações na saúde</a:t>
            </a:r>
          </a:p>
          <a:p>
            <a:pPr algn="ctr">
              <a:lnSpc>
                <a:spcPct val="150000"/>
              </a:lnSpc>
            </a:pP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(EF09CI06) Classificar as radiações eletromagnéticas por suas frequências, fontes e aplicações, discutindo e avaliando as implicações de seu uso em controle remoto, telefone celular, raio X, forno de micro-ondas, fotocélulas etc.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08534"/>
              </p:ext>
            </p:extLst>
          </p:nvPr>
        </p:nvGraphicFramePr>
        <p:xfrm>
          <a:off x="161925" y="1981182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Várias aparelhos com o princípio de uso baseado na propagação de radiação eletromagnética são usados no nosso dia a dia. Pode-se citar como exemplos, as ondas para transmissão de sinal do rádio e da televisão, as micro-ondas utilizadas para o aquecimento de alimentos em fornos, a radiação infravermelha em controles remotos e a realização de exames médicos com aparelhos de raios X. Tais ondas são assim classificadas por apresentarem uma faixa de comprimento de onda específica.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81857" y="4014228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Raios X, radiação infravermelha, micro-ondas, ondas de rádio e TV.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Raios X, radiação infravermelha, ondas de rádio e TV, micro-ondas.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Ondas de rádio e TV, micro-ondas, raios X e radiação infravermelha.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Ondas de rádio e TV, micro-ondas, radiação infravermelha e raios X.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Micro-ondas, ondas de rádio e TV, radiação infravermelha e raios X.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FF46091-707F-839C-0E4B-00ADADCA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64597"/>
              </p:ext>
            </p:extLst>
          </p:nvPr>
        </p:nvGraphicFramePr>
        <p:xfrm>
          <a:off x="161924" y="5470223"/>
          <a:ext cx="6491482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uma rápida caminhada pelas vias de um centro urbano é bastante provável que sejam observadas várias pessoas utilizando celulares smartphones ou tablets. O funcionamento desses dispositivos envolvem a utilização de radiação eletromagnética, o que significa que a população desses locais está exposta constantemente às radiações transmitidas. No entanto, diferente de outros tipos de radiação, a exposição a essas ondas em condições ideais (tempo e proximidade ao corpo controlados) apresentam baixa periculosidade ao ser humano.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51F5BC8F-6C9D-67E1-71D6-67E9D5044A10}"/>
              </a:ext>
            </a:extLst>
          </p:cNvPr>
          <p:cNvSpPr txBox="1"/>
          <p:nvPr/>
        </p:nvSpPr>
        <p:spPr>
          <a:xfrm>
            <a:off x="381856" y="7697462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Ionizantes de alta frequência.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Não ionizantes de baixa frequência.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Ionizantes de baixa frequência.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Não ionizantes de alta frequência.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Ionizantes de frequência moderada.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ACEAD06-C9FD-ABD4-58FE-8A4D91435747}"/>
              </a:ext>
            </a:extLst>
          </p:cNvPr>
          <p:cNvSpPr txBox="1"/>
          <p:nvPr/>
        </p:nvSpPr>
        <p:spPr>
          <a:xfrm>
            <a:off x="381857" y="3367897"/>
            <a:ext cx="63098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Assinale a alternativa em que as radiações eletromagnéticas citadas acima estejam corretamente ordenadas em nível crescente de comprimento de onda. 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33FE497-A317-6CE1-9882-A48C15B3228F}"/>
              </a:ext>
            </a:extLst>
          </p:cNvPr>
          <p:cNvSpPr txBox="1"/>
          <p:nvPr/>
        </p:nvSpPr>
        <p:spPr>
          <a:xfrm>
            <a:off x="381856" y="6964077"/>
            <a:ext cx="6271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Isso ocorre porque a radiação eletromagnética envolvida no funcionamento desses aparelhos são.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80216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01294"/>
              </p:ext>
            </p:extLst>
          </p:nvPr>
        </p:nvGraphicFramePr>
        <p:xfrm>
          <a:off x="161925" y="1603493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O exame de radiografia, ou popularmente chamado de exame de raio X, é um método de diagnóstico muito utilizado em várias áreas da medicina para ajudar na visualização de partes internas do corpo. Esse exame decorre q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uando um feixe de raios X é emitido em direção à parte do corpo analisada, uma quantidade atravessa tecidos e músculos e a outra é absorvida por órgãos mais densos, como os ossos.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5276" y="3351052"/>
            <a:ext cx="63664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Evitar o uso de aventais de chumbo, pois este metal aumenta a intensidade da radiação. Exames em crianças e idosos só podem ser realizadas com a aprovação de um médico.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Evitar a realização do exame em pessoas que tenham ingerido água ou algum alimento em menos de 2h antes do procedimento. Exames em idosos só podem ser realizadas com a aprovação de um médico.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Evitar a emissão dessa radiação nas regiões do tórax e crânio. Exames em crianças e mulheres grávidas só podem ser realizadas com a aprovação de um médico.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Evitar a utilização de roupas pretas durante o exame, devido essa cor absorver bastante radiação. Exames em idosos só podem ser realizadas com a aprovação de um médico.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Evitar muito tempo de exposição e concentrações muito altas da radiação ionizante. Exames em crianças e mulheres grávidas só podem ser realizadas com a aprovação de um médico.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3AD8ED9-5203-A56F-F34B-1951117BEB1D}"/>
              </a:ext>
            </a:extLst>
          </p:cNvPr>
          <p:cNvSpPr txBox="1"/>
          <p:nvPr/>
        </p:nvSpPr>
        <p:spPr>
          <a:xfrm>
            <a:off x="325276" y="2752484"/>
            <a:ext cx="6366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No entanto, por se tratar de uma radiação ionizantes, alguns cuidados devem ser tomados ao se realizar este exame, como:</a:t>
            </a:r>
            <a:endParaRPr lang="pt-BR" sz="1200" b="0" kern="1200" dirty="0">
              <a:solidFill>
                <a:schemeClr val="tx1"/>
              </a:solidFill>
              <a:latin typeface="Arial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21953"/>
              </p:ext>
            </p:extLst>
          </p:nvPr>
        </p:nvGraphicFramePr>
        <p:xfrm>
          <a:off x="161925" y="1683008"/>
          <a:ext cx="65298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Desde meados do século anterior, vários países têm investido na utilização da energia nuclear como fonte de energia. As principais vantagens associadas à esta fonte de energia são: não utilização de recursos fósseis, alta eficiência energética, não há emissão de gases poluentes, baixo custo de operação e abundância de urano na natureza. No entanto, além de envolver alto custo na instalação das usinas nucleares, uma grande desvantagem desse tipo de energia é associada à destinação ao lixo radioativo produzido, em que a radiação emitida por ele pode contaminar água, solo, fauna e flora e prejudicar a saúde humana.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5278" y="3852565"/>
            <a:ext cx="63664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radiação gama possui baixa frequência e alto poder de penetração na matéria, sendo assim, muito nociva para a saúde dos seres vivos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radiação gama possui alto comprimento de onda e alto poder de penetração na matéria, sendo assim, muito nociva para a saúde dos seres vivos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radiação gama possui alta frequência e alto poder de penetração na matéria, sendo assim, muito nociva para a saúde dos seres vivos.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radiação gama possui baixo comprimento de onda e baixo poder de penetração na matéria, sendo assim, muito nociva para a saúde dos seres vivos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radiação gama possui alta frequência e baixo poder de penetração na matéria, sendo assim, muito nociva para a saúde dos seres vivos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6194D5B-3E41-8E7A-D4DD-18DC339A90D5}"/>
              </a:ext>
            </a:extLst>
          </p:cNvPr>
          <p:cNvSpPr txBox="1"/>
          <p:nvPr/>
        </p:nvSpPr>
        <p:spPr>
          <a:xfrm>
            <a:off x="325278" y="3206234"/>
            <a:ext cx="6366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De acordo com seus conhecimentos sobre radiações eletromagnéticas, marque a questão que explica porque a radiação gama é tão prejudicial para os seres vivos.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8137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486487"/>
              </p:ext>
            </p:extLst>
          </p:nvPr>
        </p:nvGraphicFramePr>
        <p:xfrm>
          <a:off x="161925" y="164325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A luz visível é uma pequena faixa do espectro eletromagnético que é perceptível ao olho humano, como é possível observar na Figura abaixo: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04796" y="5248001"/>
            <a:ext cx="6386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Todas as cores possuem emitem radiação com o mesmo comprimento de onda.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luz vermelha possui comprimento de onda menor que a luz verde.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luz verde possui frequência menor que a luz amarela.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luz violeta possui a mesma frequência que a radiação ultravioleta.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distância entre um ciclo de uma onda da radiação azul é menor que para a luz violeta.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5AFC62B-BF4B-C0CA-DBA4-DCD3A169CD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557" y="2250567"/>
            <a:ext cx="4543425" cy="2133600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B418A82B-DEF8-9E28-385C-DE7FED548E37}"/>
              </a:ext>
            </a:extLst>
          </p:cNvPr>
          <p:cNvSpPr txBox="1"/>
          <p:nvPr/>
        </p:nvSpPr>
        <p:spPr>
          <a:xfrm>
            <a:off x="304796" y="4555434"/>
            <a:ext cx="63869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A partir da Figura e de seus conhecimentos sobre o espectro eletromagnético, assinale a alternativa que traga a afirmação correta.</a:t>
            </a:r>
          </a:p>
        </p:txBody>
      </p:sp>
    </p:spTree>
    <p:extLst>
      <p:ext uri="{BB962C8B-B14F-4D97-AF65-F5344CB8AC3E}">
        <p14:creationId xmlns:p14="http://schemas.microsoft.com/office/powerpoint/2010/main" val="2028983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1066</Words>
  <Application>Microsoft Office PowerPoint</Application>
  <PresentationFormat>Papel A4 (210 x 297 mm)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</cp:revision>
  <dcterms:created xsi:type="dcterms:W3CDTF">2022-07-31T15:12:23Z</dcterms:created>
  <dcterms:modified xsi:type="dcterms:W3CDTF">2023-08-10T13:30:53Z</dcterms:modified>
</cp:coreProperties>
</file>