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980679"/>
            <a:ext cx="5820686" cy="59446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Radiações e suas aplicações na saúde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(EF09CI05) Investigar os principais mecanismos envolvidos na transmissão e recepção de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imagem e som que revolucionaram os sistemas de comunicação humana.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85250"/>
              </p:ext>
            </p:extLst>
          </p:nvPr>
        </p:nvGraphicFramePr>
        <p:xfrm>
          <a:off x="161924" y="1694880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principal mecanismo envolvido na transmissão de imagens em tempo real pela televisão?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0E83DA4-1292-A093-AC81-EC68EDE72ADF}"/>
              </a:ext>
            </a:extLst>
          </p:cNvPr>
          <p:cNvSpPr txBox="1"/>
          <p:nvPr/>
        </p:nvSpPr>
        <p:spPr>
          <a:xfrm>
            <a:off x="368300" y="2119353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Ondas sonoras.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Ondas eletromagnéticas.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Ondas mecânicas.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Ondas gravitacionais.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96342674-0E5D-A6DC-AB7B-08F1A3DA3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07943"/>
              </p:ext>
            </p:extLst>
          </p:nvPr>
        </p:nvGraphicFramePr>
        <p:xfrm>
          <a:off x="161924" y="3229055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principal mecanismo envolvido na transmissão de som através do rádio?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2EDDE37B-7DE6-C9C1-B0BB-4433BC2596F7}"/>
              </a:ext>
            </a:extLst>
          </p:cNvPr>
          <p:cNvSpPr txBox="1"/>
          <p:nvPr/>
        </p:nvSpPr>
        <p:spPr>
          <a:xfrm>
            <a:off x="368300" y="3653528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Ondas sonoras.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Ondas eletromagnéticas.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Ondas mecânicas.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Ondas gravitacionais.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5E012E2-7251-6CBD-0DD4-AA8CD2C91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94475"/>
              </p:ext>
            </p:extLst>
          </p:nvPr>
        </p:nvGraphicFramePr>
        <p:xfrm>
          <a:off x="164090" y="4763230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principal mecanismo envolvido na transmissão de imagens pela internet?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138A4E9E-C241-EF2E-63A5-9D5295D72107}"/>
              </a:ext>
            </a:extLst>
          </p:cNvPr>
          <p:cNvSpPr txBox="1"/>
          <p:nvPr/>
        </p:nvSpPr>
        <p:spPr>
          <a:xfrm>
            <a:off x="368300" y="5072358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Ondas sonoras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Ondas eletromagnéticas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Ondas mecânicas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Ondas gravitacionais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DF5BFB3-2C2D-36B2-A068-E56BB2800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72400"/>
              </p:ext>
            </p:extLst>
          </p:nvPr>
        </p:nvGraphicFramePr>
        <p:xfrm>
          <a:off x="161924" y="6137893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principal mecanismo envolvido na transmissão de som através do telefone?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F0FDD29A-B1D6-5B4F-FE36-381F923C6D30}"/>
              </a:ext>
            </a:extLst>
          </p:cNvPr>
          <p:cNvSpPr txBox="1"/>
          <p:nvPr/>
        </p:nvSpPr>
        <p:spPr>
          <a:xfrm>
            <a:off x="368300" y="6496893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Ondas sonoras.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Ondas eletromagnéticas.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Ondas mecânicas.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Ondas gravitacionais.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29CD892-8036-9915-0FC3-715B21028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84160"/>
              </p:ext>
            </p:extLst>
          </p:nvPr>
        </p:nvGraphicFramePr>
        <p:xfrm>
          <a:off x="161924" y="7480911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principal mecanismo envolvido na transmissão de imagens e som pela televisão digital?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BB1813F-0F8F-BD43-4676-2FBA4CD9B725}"/>
              </a:ext>
            </a:extLst>
          </p:cNvPr>
          <p:cNvSpPr txBox="1"/>
          <p:nvPr/>
        </p:nvSpPr>
        <p:spPr>
          <a:xfrm>
            <a:off x="368300" y="7886609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Ondas sonoras.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Ondas eletromagnéticas.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Ondas mecânicas.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Ondas gravitacionais.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1191</TotalTime>
  <Words>235</Words>
  <Application>Microsoft Office PowerPoint</Application>
  <PresentationFormat>Papel A4 (210 x 297 mm)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78</cp:revision>
  <dcterms:created xsi:type="dcterms:W3CDTF">2022-07-31T15:12:23Z</dcterms:created>
  <dcterms:modified xsi:type="dcterms:W3CDTF">2023-07-05T15:05:56Z</dcterms:modified>
</cp:coreProperties>
</file>