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98" d="100"/>
          <a:sy n="98" d="100"/>
        </p:scale>
        <p:origin x="1320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3137281"/>
            <a:ext cx="5931145" cy="372864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Hereditariedade</a:t>
            </a:r>
          </a:p>
          <a:p>
            <a:pPr algn="ctr"/>
            <a:endParaRPr lang="pt-BR" sz="40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(EF09CI08) Associar os gametas à transmissão das características hereditárias, estabelecendo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relações entre ancestrais e descendentes.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634334"/>
              </p:ext>
            </p:extLst>
          </p:nvPr>
        </p:nvGraphicFramePr>
        <p:xfrm>
          <a:off x="161925" y="167638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nome do fator que estuda a hereditariedade transmitidas entre as gerações?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87732"/>
              </p:ext>
            </p:extLst>
          </p:nvPr>
        </p:nvGraphicFramePr>
        <p:xfrm>
          <a:off x="181017" y="357013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abaixo alguns conceitos básicos da genética.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967611"/>
              </p:ext>
            </p:extLst>
          </p:nvPr>
        </p:nvGraphicFramePr>
        <p:xfrm>
          <a:off x="181017" y="654667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são chamados os gametas masculinos e femininos?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94598"/>
              </p:ext>
            </p:extLst>
          </p:nvPr>
        </p:nvGraphicFramePr>
        <p:xfrm>
          <a:off x="157594" y="20867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542714"/>
              </p:ext>
            </p:extLst>
          </p:nvPr>
        </p:nvGraphicFramePr>
        <p:xfrm>
          <a:off x="181017" y="6974204"/>
          <a:ext cx="6534151" cy="1521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40893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5B83BCEC-426B-5427-F1D8-9FCB49B27512}"/>
              </a:ext>
            </a:extLst>
          </p:cNvPr>
          <p:cNvSpPr txBox="1"/>
          <p:nvPr/>
        </p:nvSpPr>
        <p:spPr>
          <a:xfrm>
            <a:off x="147163" y="4087503"/>
            <a:ext cx="652982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buAutoNum type="alphaLcParenR"/>
            </a:pP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DNA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Cromossomo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Gene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46057"/>
              </p:ext>
            </p:extLst>
          </p:nvPr>
        </p:nvGraphicFramePr>
        <p:xfrm>
          <a:off x="157594" y="369797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você entende por meiose?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781511"/>
              </p:ext>
            </p:extLst>
          </p:nvPr>
        </p:nvGraphicFramePr>
        <p:xfrm>
          <a:off x="157594" y="1981265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0B0572A3-2962-F88B-CB90-F8DDB084F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719423"/>
              </p:ext>
            </p:extLst>
          </p:nvPr>
        </p:nvGraphicFramePr>
        <p:xfrm>
          <a:off x="157594" y="160723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é a formação dos gametas humanos?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BC300954-73D8-B116-95F0-A058F21C3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721689"/>
              </p:ext>
            </p:extLst>
          </p:nvPr>
        </p:nvGraphicFramePr>
        <p:xfrm>
          <a:off x="153263" y="410278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3E5EC5C-FA2D-4584-AB10-2BEBC2E16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304921"/>
              </p:ext>
            </p:extLst>
          </p:nvPr>
        </p:nvGraphicFramePr>
        <p:xfrm>
          <a:off x="153263" y="5513276"/>
          <a:ext cx="6551474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8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função dos gametas na transmissão das características hereditárias?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373040D-48AC-4C86-B5BA-A2E8C797B82A}"/>
              </a:ext>
            </a:extLst>
          </p:cNvPr>
          <p:cNvSpPr txBox="1"/>
          <p:nvPr/>
        </p:nvSpPr>
        <p:spPr>
          <a:xfrm>
            <a:off x="278105" y="5808966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Produzir energia para o desenvolvimento dos descendentes.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Determinar o sexo dos descendentes.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Fornecer os cromossomos contendo informações genéticas para os descendentes.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Regular o crescimento dos descendentes.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9E14897-DDEF-1D4C-1700-96287EBD9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203228"/>
              </p:ext>
            </p:extLst>
          </p:nvPr>
        </p:nvGraphicFramePr>
        <p:xfrm>
          <a:off x="142435" y="6795676"/>
          <a:ext cx="6551474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8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células do corpo humano são responsáveis pela produção de gametas?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9FA69FB-B2F7-BB13-CC4F-01522E493BB8}"/>
              </a:ext>
            </a:extLst>
          </p:cNvPr>
          <p:cNvSpPr txBox="1"/>
          <p:nvPr/>
        </p:nvSpPr>
        <p:spPr>
          <a:xfrm>
            <a:off x="258616" y="7126963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Células nervosas.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Células musculares.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Células sanguíneas.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Células germinativas.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9D183EC-A063-9A99-0681-662DFC6FF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613096"/>
              </p:ext>
            </p:extLst>
          </p:nvPr>
        </p:nvGraphicFramePr>
        <p:xfrm>
          <a:off x="131609" y="8039505"/>
          <a:ext cx="6551474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8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Quando um gameta feminino se une a um gameta masculino, forma-se: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B0E41D0-074B-E539-2629-0E5D90FBA79C}"/>
              </a:ext>
            </a:extLst>
          </p:cNvPr>
          <p:cNvSpPr txBox="1"/>
          <p:nvPr/>
        </p:nvSpPr>
        <p:spPr>
          <a:xfrm>
            <a:off x="359639" y="8381827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Zigoto.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Embrião.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Feto.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Célula somática.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00819"/>
              </p:ext>
            </p:extLst>
          </p:nvPr>
        </p:nvGraphicFramePr>
        <p:xfrm>
          <a:off x="161924" y="1629216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2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Quando os gametas se unem durante a reprodução, ocorre a combinação de: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40E83DA4-1292-A093-AC81-EC68EDE72ADF}"/>
              </a:ext>
            </a:extLst>
          </p:cNvPr>
          <p:cNvSpPr txBox="1"/>
          <p:nvPr/>
        </p:nvSpPr>
        <p:spPr>
          <a:xfrm>
            <a:off x="368300" y="1949473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Características dos avós.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Características dos pais.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Características dos tios.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Características dos irmãos.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DA06B85-7115-D0B1-0EFF-D0A3EAF2E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065373"/>
              </p:ext>
            </p:extLst>
          </p:nvPr>
        </p:nvGraphicFramePr>
        <p:xfrm>
          <a:off x="161924" y="3213711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principal característica dos gametas em relação ao número de cromossomos?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82A039B-478E-9B06-BD14-8B5AF2E69939}"/>
              </a:ext>
            </a:extLst>
          </p:cNvPr>
          <p:cNvSpPr txBox="1"/>
          <p:nvPr/>
        </p:nvSpPr>
        <p:spPr>
          <a:xfrm>
            <a:off x="368300" y="3523287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Eles possuem metade do número de cromossomos das células somáticas.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Eles possuem o dobro do número de cromossomos das células somáticas.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Eles possuem o mesmo número de cromossomos das células somáticas.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Eles não possuem cromossomos.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53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4758</TotalTime>
  <Words>361</Words>
  <Application>Microsoft Office PowerPoint</Application>
  <PresentationFormat>Papel A4 (210 x 297 mm)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81</cp:revision>
  <dcterms:created xsi:type="dcterms:W3CDTF">2022-07-31T15:12:23Z</dcterms:created>
  <dcterms:modified xsi:type="dcterms:W3CDTF">2023-07-05T14:51:40Z</dcterms:modified>
</cp:coreProperties>
</file>