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1906175"/>
            <a:ext cx="5931145" cy="619086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Preservação da biodiversidade Terra</a:t>
            </a:r>
          </a:p>
          <a:p>
            <a:pPr algn="ctr"/>
            <a:endParaRPr lang="pt-BR" sz="40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(EF09CI12) Justificar a importância das unidades de conservação para a preservação da biodiversidade e do patrimônio nacional, considerando os diferentes tipos de unidades (parques, reservas e florestas nacionais), as populações humanas e as atividades a eles relacionados.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282375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Proteger a biodiversidade é fundamental para a manutenção da vida no planeta. Deste modo devemos cuidar e preservar o ambiente que vivemos.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62612"/>
              </p:ext>
            </p:extLst>
          </p:nvPr>
        </p:nvGraphicFramePr>
        <p:xfrm>
          <a:off x="181017" y="4134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o objetivo da unidade de proteção integral?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060781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são permitidos na reserva biológica e nos parques nacionais?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13148"/>
              </p:ext>
            </p:extLst>
          </p:nvPr>
        </p:nvGraphicFramePr>
        <p:xfrm>
          <a:off x="157594" y="76624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termo utilizado para definir ações e atividades humanas que procuram suprir as necessidades atuais dos seres humanos sem comprometer a disponibilidade de recursos para futura gerações.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969031"/>
              </p:ext>
            </p:extLst>
          </p:nvPr>
        </p:nvGraphicFramePr>
        <p:xfrm>
          <a:off x="161924" y="3436434"/>
          <a:ext cx="6534151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004456"/>
              </p:ext>
            </p:extLst>
          </p:nvPr>
        </p:nvGraphicFramePr>
        <p:xfrm>
          <a:off x="181017" y="4492942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6DCEFF4A-A18D-D1F1-07B1-98BA67840FD0}"/>
              </a:ext>
            </a:extLst>
          </p:cNvPr>
          <p:cNvSpPr txBox="1"/>
          <p:nvPr/>
        </p:nvSpPr>
        <p:spPr>
          <a:xfrm>
            <a:off x="368300" y="2560923"/>
            <a:ext cx="63425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Conforme o texto acima, descreva o sentido de preservação e conservação da biodiversidade?</a:t>
            </a:r>
          </a:p>
        </p:txBody>
      </p:sp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83403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é o tripé da sustentabilidade?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4349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4760</TotalTime>
  <Words>198</Words>
  <Application>Microsoft Office PowerPoint</Application>
  <PresentationFormat>Papel A4 (210 x 297 mm)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81</cp:revision>
  <dcterms:created xsi:type="dcterms:W3CDTF">2022-07-31T15:12:23Z</dcterms:created>
  <dcterms:modified xsi:type="dcterms:W3CDTF">2023-05-22T14:03:29Z</dcterms:modified>
</cp:coreProperties>
</file>