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475608"/>
            <a:ext cx="5931145" cy="474431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Arte e tecnologia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(EF69AR35) Identificar e manipular diferentes tecnologias e recursos digitais para acessar, apreciar, produzir, registrar e compartilhar práticas e repertórios artísticos, de modo reflexivo, ético e responsável.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251610"/>
              </p:ext>
            </p:extLst>
          </p:nvPr>
        </p:nvGraphicFramePr>
        <p:xfrm>
          <a:off x="161925" y="161833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seguintes manifestações culturais está relacionada à matriz indígena brasileira?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9A6D145-CC53-0BCD-A0D9-03A186CF1734}"/>
              </a:ext>
            </a:extLst>
          </p:cNvPr>
          <p:cNvSpPr txBox="1"/>
          <p:nvPr/>
        </p:nvSpPr>
        <p:spPr>
          <a:xfrm>
            <a:off x="406393" y="2014395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Samba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Capoeira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Maracatu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Ciranda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0B17C91-F878-2310-F454-C9889F271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246863"/>
              </p:ext>
            </p:extLst>
          </p:nvPr>
        </p:nvGraphicFramePr>
        <p:xfrm>
          <a:off x="161918" y="302992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frevo é uma manifestação cultural característica de qual região do Brasil?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C89ECD10-D4A4-3BA2-FD51-A0BD4DC8E8A4}"/>
              </a:ext>
            </a:extLst>
          </p:cNvPr>
          <p:cNvSpPr txBox="1"/>
          <p:nvPr/>
        </p:nvSpPr>
        <p:spPr>
          <a:xfrm>
            <a:off x="406393" y="3490530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Nordeste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Sul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Norte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Sudeste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9443118C-705E-05BE-033B-E079D0047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30648"/>
              </p:ext>
            </p:extLst>
          </p:nvPr>
        </p:nvGraphicFramePr>
        <p:xfrm>
          <a:off x="161918" y="465011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arte barroca, influenciada pelas culturas europeias, é um exemplo de patrimônio cultural: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C978E69B-3612-CCEF-9C71-4B2C864A5F4A}"/>
              </a:ext>
            </a:extLst>
          </p:cNvPr>
          <p:cNvSpPr txBox="1"/>
          <p:nvPr/>
        </p:nvSpPr>
        <p:spPr>
          <a:xfrm>
            <a:off x="406393" y="5180711"/>
            <a:ext cx="62853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Material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Imaterial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F97506EC-26E9-40E3-6AA7-F1710C4E6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616384"/>
              </p:ext>
            </p:extLst>
          </p:nvPr>
        </p:nvGraphicFramePr>
        <p:xfrm>
          <a:off x="161918" y="596742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considerado patrimônio cultural material?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2F9C2D21-B604-95E6-6013-2B4774665A3D}"/>
              </a:ext>
            </a:extLst>
          </p:cNvPr>
          <p:cNvSpPr txBox="1"/>
          <p:nvPr/>
        </p:nvSpPr>
        <p:spPr>
          <a:xfrm>
            <a:off x="406393" y="6535594"/>
            <a:ext cx="62853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Danças tradicionais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Culinária típica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Objetos históricos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Lendas e mitos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D1BD215-AC7B-72E7-E64B-FEFD5C23A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699811"/>
              </p:ext>
            </p:extLst>
          </p:nvPr>
        </p:nvGraphicFramePr>
        <p:xfrm>
          <a:off x="161918" y="763712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seguintes atividades contribui para a construção de vocabulário e repertório relacionados às diferentes linguagens artísticas?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72072FBD-3B04-BE65-3B29-E64865235A7C}"/>
              </a:ext>
            </a:extLst>
          </p:cNvPr>
          <p:cNvSpPr txBox="1"/>
          <p:nvPr/>
        </p:nvSpPr>
        <p:spPr>
          <a:xfrm>
            <a:off x="406392" y="8113827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Visita a um museu de arte contemporânea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Participação em uma roda de capoeira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Leitura de um livro sobre a história da música brasileira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Assistir a uma apresentação teatral de uma peça clássica</a:t>
            </a: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3233D57-81D0-CCE4-3C59-185BA58B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49934"/>
              </p:ext>
            </p:extLst>
          </p:nvPr>
        </p:nvGraphicFramePr>
        <p:xfrm>
          <a:off x="161924" y="1799691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um blog de arte: Peça aos alunos para criarem um blog ou um site dedicado a diferentes expressões artísticas, como música, dança, pintura, teatro, entre outros. Eles podem compartilhar suas próprias produções, bem como analisar e comentar sobre obras de artistas renomados.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323B83A-E9C1-0732-6A3B-F75A4FE2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368972"/>
              </p:ext>
            </p:extLst>
          </p:nvPr>
        </p:nvGraphicFramePr>
        <p:xfrm>
          <a:off x="161924" y="307841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de repertório artístico online: Desafie os alunos a explorarem plataformas online, como museus virtuais, galerias de arte digital, bibliotecas digitais e plataformas de música, para acessar e apreciar diferentes repertórios artísticos. Eles podem escrever resenhas, fazer anotações e compartilhar suas descobertas com os colegas.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24561C0-285D-B89D-7597-5A6314077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64387"/>
              </p:ext>
            </p:extLst>
          </p:nvPr>
        </p:nvGraphicFramePr>
        <p:xfrm>
          <a:off x="161924" y="436053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Produção de vídeos artísticos: Peça aos alunos para utilizar recursos digitais, como câmeras de celular e editores de vídeo, para produzir vídeos artísticos. Eles podem criar videoclipes de música, performances de dança, leituras dramatizadas, exposições virtuais, entre outras formas de expressão.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9C889F0-F172-CD41-8515-DFC7FE7F3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38513"/>
              </p:ext>
            </p:extLst>
          </p:nvPr>
        </p:nvGraphicFramePr>
        <p:xfrm>
          <a:off x="161924" y="564265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Podcast sobre arte e cultura: Divida a turma em grupos e peça a cada grupo para produzir um episódio de um podcast sobre temas relacionados à arte e à cultura. Os alunos podem realizar entrevistas, pesquisar e discutir tópicos relevantes, além de incluir trechos de músicas, leituras de poemas ou descrições de obras de arte.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DE2D666-3E8C-09BC-2484-2BACC7C67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42509"/>
              </p:ext>
            </p:extLst>
          </p:nvPr>
        </p:nvGraphicFramePr>
        <p:xfrm>
          <a:off x="181017" y="6710669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Registro e compartilhamento de produções artísticas: Incentive os alunos a registrar suas próprias produções artísticas, como músicas, coreografias, pinturas, poesias, entre outras, utilizando recursos digitais, como câmeras, gravadores de áudio e editores de imagem. Eles podem compartilhar essas produções em uma plataforma online dedicada à exposição virtual das criações da turma.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800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4610</TotalTime>
  <Words>527</Words>
  <Application>Microsoft Office PowerPoint</Application>
  <PresentationFormat>Papel A4 (210 x 297 mm)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78</cp:revision>
  <dcterms:created xsi:type="dcterms:W3CDTF">2022-07-31T15:12:23Z</dcterms:created>
  <dcterms:modified xsi:type="dcterms:W3CDTF">2023-07-05T15:18:43Z</dcterms:modified>
</cp:coreProperties>
</file>