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475608"/>
            <a:ext cx="5931145" cy="474431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Processos de criação</a:t>
            </a:r>
          </a:p>
          <a:p>
            <a:pPr algn="ctr"/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(EF69AR32) Analisar e explorar, em projetos temáticos, as relações processuais entre diversas linguagens artísticas.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270851"/>
              </p:ext>
            </p:extLst>
          </p:nvPr>
        </p:nvGraphicFramePr>
        <p:xfrm>
          <a:off x="161915" y="165507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seguintes opções melhor descreve uma relação processual entre diferentes linguagens artísticas?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9A6D145-CC53-0BCD-A0D9-03A186CF1734}"/>
              </a:ext>
            </a:extLst>
          </p:cNvPr>
          <p:cNvSpPr txBox="1"/>
          <p:nvPr/>
        </p:nvSpPr>
        <p:spPr>
          <a:xfrm>
            <a:off x="406390" y="2048845"/>
            <a:ext cx="62853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criação de uma peça de teatro que incorpora elementos de dança, música e cenografia.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análise de uma pintura famosa em um ensaio literário.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exposição de esculturas em um museu de arte contemporânea.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 realização de um concerto de música clássica.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0B17C91-F878-2310-F454-C9889F271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189019"/>
              </p:ext>
            </p:extLst>
          </p:nvPr>
        </p:nvGraphicFramePr>
        <p:xfrm>
          <a:off x="164090" y="328928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projeto temático sobre o folclore brasileiro, qual das seguintes atividades envolveria uma relação processual entre diferentes linguagens artísticas?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C89ECD10-D4A4-3BA2-FD51-A0BD4DC8E8A4}"/>
              </a:ext>
            </a:extLst>
          </p:cNvPr>
          <p:cNvSpPr txBox="1"/>
          <p:nvPr/>
        </p:nvSpPr>
        <p:spPr>
          <a:xfrm>
            <a:off x="406390" y="3764711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Realização de uma pesquisa sobre lendas e mitos folclóricos.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Produção de uma escultura inspirada em personagens folclóricos.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Composição de uma música folclórica.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Exposição de fotografias de danças folclóricas.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9443118C-705E-05BE-033B-E079D0047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857487"/>
              </p:ext>
            </p:extLst>
          </p:nvPr>
        </p:nvGraphicFramePr>
        <p:xfrm>
          <a:off x="161913" y="476415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projeto temático sobre o meio ambiente pode explorar a relação processual entre diferentes linguagens artísticas. Qual das seguintes opções ilustra essa relação?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C978E69B-3612-CCEF-9C71-4B2C864A5F4A}"/>
              </a:ext>
            </a:extLst>
          </p:cNvPr>
          <p:cNvSpPr txBox="1"/>
          <p:nvPr/>
        </p:nvSpPr>
        <p:spPr>
          <a:xfrm>
            <a:off x="406388" y="5227137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Apresentação de uma peça de teatro sobre os problemas ambientais.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Criação de uma pintura abstrata inspirada na natureza.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Realização de um documentário sobre a fauna e flora local.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Escrita de um poema sobre a importância da preservação ambiental.</a:t>
            </a: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F97506EC-26E9-40E3-6AA7-F1710C4E6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90334"/>
              </p:ext>
            </p:extLst>
          </p:nvPr>
        </p:nvGraphicFramePr>
        <p:xfrm>
          <a:off x="161913" y="633529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projeto sobre o Renascimento, qual das seguintes atividades demonstraria uma relação processual entre diferentes linguagens artísticas?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2F9C2D21-B604-95E6-6013-2B4774665A3D}"/>
              </a:ext>
            </a:extLst>
          </p:cNvPr>
          <p:cNvSpPr txBox="1"/>
          <p:nvPr/>
        </p:nvSpPr>
        <p:spPr>
          <a:xfrm>
            <a:off x="406388" y="6802726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Análise de pinturas renascentistas em uma aula de história.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Composição de um texto explicativo sobre as características do Renascimento.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Realização de uma peça de teatro baseada em uma obra renascentista.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Discussão de ideias renascentistas em uma aula de filosofia.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A3D3474-A5F8-3D34-5A9D-18CDCFFA3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9841"/>
              </p:ext>
            </p:extLst>
          </p:nvPr>
        </p:nvGraphicFramePr>
        <p:xfrm>
          <a:off x="161913" y="784981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Durante um projeto temático sobre a música popular brasileira, qual das seguintes atividades exemplifica uma relação processual entre diferentes linguagens artísticas?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B9D81EF7-568A-B946-02EC-8A258D193ECB}"/>
              </a:ext>
            </a:extLst>
          </p:cNvPr>
          <p:cNvSpPr txBox="1"/>
          <p:nvPr/>
        </p:nvSpPr>
        <p:spPr>
          <a:xfrm>
            <a:off x="406388" y="8279056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Estudo dos ritmos e estilos musicais populares.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Exposição de fotografias de artistas populares brasileiros.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Realização de uma performance de dança contemporânea.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Análise de letras de músicas populares em uma aula de literatura.</a:t>
            </a: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4619</TotalTime>
  <Words>403</Words>
  <Application>Microsoft Office PowerPoint</Application>
  <PresentationFormat>Papel A4 (210 x 297 mm)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80</cp:revision>
  <dcterms:created xsi:type="dcterms:W3CDTF">2022-07-31T15:12:23Z</dcterms:created>
  <dcterms:modified xsi:type="dcterms:W3CDTF">2023-07-05T15:15:01Z</dcterms:modified>
</cp:coreProperties>
</file>