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84" r:id="rId2"/>
    <p:sldId id="288" r:id="rId3"/>
    <p:sldId id="289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2598719"/>
            <a:ext cx="5931145" cy="449809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44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Contextos e práticas</a:t>
            </a:r>
          </a:p>
          <a:p>
            <a:pPr algn="ctr"/>
            <a:endParaRPr lang="pt-BR" sz="4400" dirty="0">
              <a:solidFill>
                <a:srgbClr val="00000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(EF69AR31) Relacionar as práticas artísticas às diferentes dimensões da vida social, cultural, política, histórica, econômica, estética e ética.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Arte – 9º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Arte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73233D57-81D0-CCE4-3C59-185BA58B1D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9965239"/>
              </p:ext>
            </p:extLst>
          </p:nvPr>
        </p:nvGraphicFramePr>
        <p:xfrm>
          <a:off x="164090" y="1995275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Debate sobre o papel da arte na sociedade: Realize um debate em sala de aula, onde os alunos discutam e apresentem argumentos sobre como as práticas artísticas se relacionam com diferentes dimensões da vida social, cultural, política, histórica, econômica, estética e ética.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4323B83A-E9C1-0732-6A3B-F75A4FE254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5662417"/>
              </p:ext>
            </p:extLst>
          </p:nvPr>
        </p:nvGraphicFramePr>
        <p:xfrm>
          <a:off x="161924" y="3132885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Análise de obras de arte históricas: Peça aos alunos para escolherem uma obra de arte famosa de diferentes períodos históricos e discutirem como ela reflete as dimensões sociais, políticas, econômicas e culturais da época em que foi produzida.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A24561C0-285D-B89D-7597-5A63140774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0646395"/>
              </p:ext>
            </p:extLst>
          </p:nvPr>
        </p:nvGraphicFramePr>
        <p:xfrm>
          <a:off x="161924" y="4087615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Pesquisa sobre artistas e movimentos artísticos: Divida a turma em grupos e atribua a cada grupo a tarefa de pesquisar um artista ou movimento artístico específico. Os alunos devem apresentar como essas práticas artísticas se relacionam com as diferentes dimensões mencionadas.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E9C889F0-F172-CD41-8515-DFC7FE7F37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967764"/>
              </p:ext>
            </p:extLst>
          </p:nvPr>
        </p:nvGraphicFramePr>
        <p:xfrm>
          <a:off x="161924" y="5225225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Estudo de caso de arte e ativismo: Analise com os alunos casos de artistas que utilizaram suas práticas artísticas como forma de ativismo social e político. Discuta como essas expressões artísticas estão conectadas às dimensões da vida social, cultural, política e ética.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414736FD-87B7-EF7F-1D05-B0B0793E39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2095423"/>
              </p:ext>
            </p:extLst>
          </p:nvPr>
        </p:nvGraphicFramePr>
        <p:xfrm>
          <a:off x="161924" y="6370388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Exposição temática: Organize uma exposição de arte temática, na qual os alunos apresentem obras de arte relacionadas a uma dimensão específica, como a história, política, economia, cultura ou ética. Cada obra de arte deve ser acompanhada de uma descrição que explique a conexão com a dimensão escolhida.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B2263566-C6F3-B494-4E2A-C0E401F2CF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1281348"/>
              </p:ext>
            </p:extLst>
          </p:nvPr>
        </p:nvGraphicFramePr>
        <p:xfrm>
          <a:off x="161924" y="7515551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Análise de letras de músicas: Peça aos alunos para analisarem letras de músicas populares e discutirem como as mensagens transmitidas se relacionam com as diferentes dimensões da vida social, cultural, política, histórica, econômica, estética e ética.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5800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Arte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73233D57-81D0-CCE4-3C59-185BA58B1D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759192"/>
              </p:ext>
            </p:extLst>
          </p:nvPr>
        </p:nvGraphicFramePr>
        <p:xfrm>
          <a:off x="164090" y="1995275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Visita a museus e espaços culturais: Leve os alunos para visitar museus, galerias de arte, centros culturais e outros espaços relacionados às artes. Durante a visita, estimule-os a refletir sobre como as obras expostas se relacionam com as diferentes dimensões da vida.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4323B83A-E9C1-0732-6A3B-F75A4FE254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4589810"/>
              </p:ext>
            </p:extLst>
          </p:nvPr>
        </p:nvGraphicFramePr>
        <p:xfrm>
          <a:off x="161924" y="3041445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Produção de arte engajada: Desafie os alunos a criarem obras de arte que abordem questões sociais, políticas ou éticas importantes. Incentive-os a refletir sobre como suas criações estão relacionadas com as diferentes dimensões da vida.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A24561C0-285D-B89D-7597-5A63140774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7618489"/>
              </p:ext>
            </p:extLst>
          </p:nvPr>
        </p:nvGraphicFramePr>
        <p:xfrm>
          <a:off x="161924" y="4087615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Debate sobre o mercado de arte: Promova um debate sobre o mercado de arte, discutindo como fatores econômicos, históricos e culturais influenciam a valorização e a comercialização das obras de arte.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E9C889F0-F172-CD41-8515-DFC7FE7F37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747512"/>
              </p:ext>
            </p:extLst>
          </p:nvPr>
        </p:nvGraphicFramePr>
        <p:xfrm>
          <a:off x="161924" y="5133785"/>
          <a:ext cx="6529820" cy="945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Projeto de intervenção artística: Proponha um projeto em que os alunos desenvolvam uma intervenção artística em um espaço público, abordando uma questão social, política ou ética. Durante o processo, estimule-os a refletir sobre as dimensões relacionadas ao tema escolhido.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53595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4614</TotalTime>
  <Words>534</Words>
  <Application>Microsoft Office PowerPoint</Application>
  <PresentationFormat>Papel A4 (210 x 297 mm)</PresentationFormat>
  <Paragraphs>38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78</cp:revision>
  <dcterms:created xsi:type="dcterms:W3CDTF">2022-07-31T15:12:23Z</dcterms:created>
  <dcterms:modified xsi:type="dcterms:W3CDTF">2023-07-05T15:13:27Z</dcterms:modified>
</cp:coreProperties>
</file>