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84" r:id="rId2"/>
    <p:sldId id="291" r:id="rId3"/>
    <p:sldId id="292" r:id="rId4"/>
    <p:sldId id="293" r:id="rId5"/>
    <p:sldId id="294" r:id="rId6"/>
    <p:sldId id="286" r:id="rId7"/>
    <p:sldId id="288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593635-EE98-4B98-9B2A-5657F66AB304}" v="8" dt="2023-05-12T04:39:06.175"/>
    <p1510:client id="{DBE09605-C266-4A50-B982-1204A2EF6272}" v="23" dt="2023-05-29T15:46:46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84" d="100"/>
          <a:sy n="84" d="100"/>
        </p:scale>
        <p:origin x="1638" y="-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2648861"/>
            <a:ext cx="5820686" cy="4042517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/>
                <a:ea typeface="Verdana"/>
                <a:cs typeface="Arial"/>
              </a:rPr>
              <a:t>Porcentagens</a:t>
            </a:r>
            <a:endParaRPr lang="pt-BR" dirty="0"/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(EF08MA04) Resolver e elaborar problemas, envolvendo cálculo de porcentagens, incluindo o uso de tecnologias digitais.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produto custa R$ 80,00 e está com desconto de 20%. Qual é o novo preço do produto?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R$ 16,00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R$ 60,00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R$ 64,00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R$ 100,00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Uma loja está oferecendo uma promoção de 30% de desconto em todos os itens. Se um item custa R$ 50,00, qual será o preço com o desconto?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R$ 15,00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R$ 20,00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R$ 35,00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R$ 50,00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salário de João aumentou 15%. Se ele ganhava R$ 2.000,00 antes do aumento, qual será o seu novo salário?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R$ 2.100,00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R$ 2.150,00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R$ 2.250,00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R$ 2.300,00 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objeto teve o seu preço aumentado em 25%. Se o novo preço é de R$ 250,00, qual era o preço original?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R$ 150,00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R$ 200,00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R$ 225,00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R$ 300,00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42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celular está com 40% de desconto em uma loja online. Se o preço original era R$ 800,00, qual é o preço com o desconto?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R$ 320,00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R$ 480,00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R$ 560,00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R$ 720,00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uma prova com 50 questões, uma aluna acertou 80% delas. Quantas questões a aluna acertou?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20 questões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30 questões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40 questões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50 questões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uma pesquisa de opinião, 75% dos entrevistados preferem a cor azul. Se 120 pessoas participaram da pesquisa, quantas preferem a cor azul?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75 pessoas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90 pessoas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100 pessoas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120 pessoas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73643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produto teve um aumento de 10% no preço. Se o novo preço é de R$ 110,00, qual era o preço original?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R$ 99,00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R$ 100,00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R$ 100,10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R$ 121,00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73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jogador de basquete acertou 70% dos arremessos de três pontos. Se ele fez 21 arremessos, quantos ele acertou?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10 arremessos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14 arremessos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15 arremessos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18 arremessos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Uma conta de luz teve um aumento de 12%. Se o valor da conta era R$ 150,00 antes do aumento, qual é o valor atual?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R$ 12,00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R$ 162,00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R$ 168,00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R$ 174,00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produto está com 25% de desconto e seu preço é de R$ 200,00. Qual era o preço original desse produto?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R$ 150,00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R$ 175,00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R$ 225,00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R$ 250,00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restaurante está oferecendo um desconto de 15% no valor total da conta. Se a conta de um grupo de amigos deu R$ 200,00, qual será o valor final a ser pago?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R$ 170,00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R$ 180,00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R$ 205,00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R$ 220,00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922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smartphone custa R$ 1.000,00 e está com 20% de desconto. Qual é o valor do desconto?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R$ 200,00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R$ 150,00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R$ 100,00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R$ 50,00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salário de um funcionário aumentou 8% e passou a ser de R$ 2.160,00. Qual era o salário anterior do funcionário?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R$ 2.000,00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R$ 1.920,00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R$ 2.100,00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R$ 2.250,00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produto está com 30% de desconto e seu preço é de R$ 70,00. Qual era o preço original desse produto?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R$ 21,00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R$ 50,00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R$ 90,00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R$ 100,00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5112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E1E952A-4C5D-4DD1-2782-BCDB80037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389228"/>
              </p:ext>
            </p:extLst>
          </p:nvPr>
        </p:nvGraphicFramePr>
        <p:xfrm>
          <a:off x="161925" y="165733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Marina estava trabalhando durante o dia e, certo momento, seu computador informou que a bateria estava fraca. Ela clicou no ícone da bateria do seu PC e viu que ele indicava 10% restante, ou seja, o computador duraria mais 40 minutos ligado. Sabendo que, quando ela o ligou, sua bateria estava em 80%, assinale a alternativa correta: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63F86FED-61B9-C7F5-6FC3-7FB0136148B1}"/>
              </a:ext>
            </a:extLst>
          </p:cNvPr>
          <p:cNvSpPr txBox="1"/>
          <p:nvPr/>
        </p:nvSpPr>
        <p:spPr>
          <a:xfrm>
            <a:off x="381856" y="2626823"/>
            <a:ext cx="63664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Marina trabalhou no computador por apenas 4 horas. 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computador com 100% de bateria dura apenas 5 horas ligado.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Marina só precisará carregar o computador depois de 1 hora após o aviso de bateria fraca.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computador consegue trabalhar por mais de 6 horas estando com a bateria completamente carregada. 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Marina deve colocar o computador para carregar a cada 4 horas para que ele não desligue por falta de bateria.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C6F345B-C8D3-AB6A-5AFE-2BBB966FE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636077"/>
              </p:ext>
            </p:extLst>
          </p:nvPr>
        </p:nvGraphicFramePr>
        <p:xfrm>
          <a:off x="161925" y="4381149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0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Jefferson comprou uma mochila para sua viagem à Chapada Diamantina - BA. Planejando passar 10 dias para realizar a maioria das trilhas que aquele paraíso oferece, comprou uma mochila de capacidade de 70 litros. Sabendo que na viagem de 6 dias para a Chapada dos Veadeiros - GO, ele lotou uma mochila antiga de 45 litros, assinale a alternativa correta: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852ABCAE-6C22-956A-1725-BA2B2717B840}"/>
              </a:ext>
            </a:extLst>
          </p:cNvPr>
          <p:cNvSpPr txBox="1"/>
          <p:nvPr/>
        </p:nvSpPr>
        <p:spPr>
          <a:xfrm>
            <a:off x="381856" y="5429468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capacidade da mochila nova é menor que a esperada para uma viagem de 10 dias.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Uma mochila de 45 litros seria o suficiente para a viagem de 10 dias, assim como foi para a viagem de 6 dias.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capacidade que ele utilizará da nova mochila é de 65 litros.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Seriam necessárias duas mochilas de capacidade de 45 litros para a viagem de 10 dias.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Seriam necessárias duas mochilas de capacidade de 70 litros para a viagem de 10 dias.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6422A4E5-600A-C221-4C24-9A805A837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563849"/>
              </p:ext>
            </p:extLst>
          </p:nvPr>
        </p:nvGraphicFramePr>
        <p:xfrm>
          <a:off x="161924" y="6972309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5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Érica compra um garrafão de água de 20 litros semanalmente para sua casa. Sabendo que a semana possui 7 dias, indique a porcentagem do garrafão que ela consome diariamente: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9F962ED4-2EFB-C1A2-288E-609D60636386}"/>
              </a:ext>
            </a:extLst>
          </p:cNvPr>
          <p:cNvSpPr txBox="1"/>
          <p:nvPr/>
        </p:nvSpPr>
        <p:spPr>
          <a:xfrm>
            <a:off x="381855" y="7556202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7% exatamente. 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14,3% aproximadamente.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15% exatamente.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20% aproximadamente.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20,3% aproximadamente.</a:t>
            </a: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E1E952A-4C5D-4DD1-2782-BCDB80037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039801"/>
              </p:ext>
            </p:extLst>
          </p:nvPr>
        </p:nvGraphicFramePr>
        <p:xfrm>
          <a:off x="161925" y="1619232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1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pt-BR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Dentre os maiores vencedores da NBA (Associação Nacional de Basquete dos Estados Unidos) estão: o 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Los Angeles Lakers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e o 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Boston Celtics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, com 17 vitórias cada, o 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Golden </a:t>
                      </a:r>
                      <a:r>
                        <a:rPr lang="pt-BR" sz="1200" b="0" i="1" kern="1200" dirty="0" err="1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State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 Warriors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, com 7 vitórias e o 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Chicago Bulls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, com 6 títulos. Sabendo que os 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Lakers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 e os 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Celtics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 somam pouco mais de 44,7% dos títulos de campeão da NBA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, assinale a alternativa que indica o número de temporadas disputadas até hoje.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63F86FED-61B9-C7F5-6FC3-7FB0136148B1}"/>
              </a:ext>
            </a:extLst>
          </p:cNvPr>
          <p:cNvSpPr txBox="1"/>
          <p:nvPr/>
        </p:nvSpPr>
        <p:spPr>
          <a:xfrm>
            <a:off x="381856" y="2845032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74 temporadas.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75 temporadas.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76 temporadas.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77 temporadas.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78 temporadas.</a:t>
            </a:r>
          </a:p>
        </p:txBody>
      </p:sp>
    </p:spTree>
    <p:extLst>
      <p:ext uri="{BB962C8B-B14F-4D97-AF65-F5344CB8AC3E}">
        <p14:creationId xmlns:p14="http://schemas.microsoft.com/office/powerpoint/2010/main" val="1608987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571</TotalTime>
  <Words>1304</Words>
  <Application>Microsoft Office PowerPoint</Application>
  <PresentationFormat>Papel A4 (210 x 297 mm)</PresentationFormat>
  <Paragraphs>183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65</cp:revision>
  <dcterms:created xsi:type="dcterms:W3CDTF">2022-07-31T15:12:23Z</dcterms:created>
  <dcterms:modified xsi:type="dcterms:W3CDTF">2023-09-13T13:27:15Z</dcterms:modified>
</cp:coreProperties>
</file>