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7"/>
  </p:notesMasterIdLst>
  <p:sldIdLst>
    <p:sldId id="284" r:id="rId2"/>
    <p:sldId id="291" r:id="rId3"/>
    <p:sldId id="292" r:id="rId4"/>
    <p:sldId id="293" r:id="rId5"/>
    <p:sldId id="294" r:id="rId6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13/09/2023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632302"/>
            <a:ext cx="5931145" cy="4616648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Potenciação e radiciação</a:t>
            </a:r>
          </a:p>
          <a:p>
            <a:pPr algn="ctr"/>
            <a:endParaRPr lang="pt-B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(EF08MA02) Resolver e elaborar problemas usando a relação entre potenciação e radiciação,</a:t>
            </a:r>
          </a:p>
          <a:p>
            <a:pPr algn="ctr"/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para representar uma raiz como potência de expoente fracionário.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24633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resultado da raiz quadrada de 16?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16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40072477"/>
              </p:ext>
            </p:extLst>
          </p:nvPr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resultado da raiz cúbica de 27?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3742081"/>
              </p:ext>
            </p:extLst>
          </p:nvPr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resultado da raiz quadrada de 81?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</a:t>
            </a:r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) 3 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b) 6 </a:t>
            </a: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c) 9 </a:t>
            </a:r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l-PL" sz="1200" dirty="0">
                <a:latin typeface="Arial" panose="020B0604020202020204" pitchFamily="34" charset="0"/>
                <a:cs typeface="Arial" panose="020B0604020202020204" pitchFamily="34" charset="0"/>
              </a:rPr>
              <a:t>d) 27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82561413"/>
              </p:ext>
            </p:extLst>
          </p:nvPr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resultado da raiz cúbica de 8?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65942464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3057563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resultado da raiz quadrada de 100?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50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100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8697764"/>
              </p:ext>
            </p:extLst>
          </p:nvPr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resultado da raiz cúbica de 64?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8349853"/>
              </p:ext>
            </p:extLst>
          </p:nvPr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resultado da raiz quadrada de 25?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25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96917146"/>
              </p:ext>
            </p:extLst>
          </p:nvPr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resultado da raiz cúbica de 125?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917310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– 8º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85527953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valor de √(9²)?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81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35961181"/>
              </p:ext>
            </p:extLst>
          </p:nvPr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valor de ∛(64^2)?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64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55046323"/>
              </p:ext>
            </p:extLst>
          </p:nvPr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valor de √(16^3)?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8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64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7" name="Tabela 16">
            <a:extLst>
              <a:ext uri="{FF2B5EF4-FFF2-40B4-BE49-F238E27FC236}">
                <a16:creationId xmlns:a16="http://schemas.microsoft.com/office/drawing/2014/main" id="{AFA222CA-7414-2050-ED02-EE1F703B22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32486816"/>
              </p:ext>
            </p:extLst>
          </p:nvPr>
        </p:nvGraphicFramePr>
        <p:xfrm>
          <a:off x="161924" y="664929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resultado da raiz quadrada de 36?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8" name="CaixaDeTexto 17">
            <a:extLst>
              <a:ext uri="{FF2B5EF4-FFF2-40B4-BE49-F238E27FC236}">
                <a16:creationId xmlns:a16="http://schemas.microsoft.com/office/drawing/2014/main" id="{063B75A9-DB66-5F58-C6CD-0AB9E262997F}"/>
              </a:ext>
            </a:extLst>
          </p:cNvPr>
          <p:cNvSpPr txBox="1"/>
          <p:nvPr/>
        </p:nvSpPr>
        <p:spPr>
          <a:xfrm>
            <a:off x="458061" y="7250172"/>
            <a:ext cx="3429000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12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36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492289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Matemática </a:t>
            </a:r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– 8º </a:t>
            </a:r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5CE2983F-077F-9687-E0FA-86D831923A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6266372"/>
              </p:ext>
            </p:extLst>
          </p:nvPr>
        </p:nvGraphicFramePr>
        <p:xfrm>
          <a:off x="161924" y="1799691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valor de ∛(27^2)?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6" name="CaixaDeTexto 15">
            <a:extLst>
              <a:ext uri="{FF2B5EF4-FFF2-40B4-BE49-F238E27FC236}">
                <a16:creationId xmlns:a16="http://schemas.microsoft.com/office/drawing/2014/main" id="{68CD6D4B-F82C-9D4F-D91D-FC7795690482}"/>
              </a:ext>
            </a:extLst>
          </p:cNvPr>
          <p:cNvSpPr txBox="1"/>
          <p:nvPr/>
        </p:nvSpPr>
        <p:spPr>
          <a:xfrm>
            <a:off x="458061" y="2400564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6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9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1" name="Tabela 10">
            <a:extLst>
              <a:ext uri="{FF2B5EF4-FFF2-40B4-BE49-F238E27FC236}">
                <a16:creationId xmlns:a16="http://schemas.microsoft.com/office/drawing/2014/main" id="{DBF28355-5E83-9CB5-3F14-E3F24C49D1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04232307"/>
              </p:ext>
            </p:extLst>
          </p:nvPr>
        </p:nvGraphicFramePr>
        <p:xfrm>
          <a:off x="161924" y="3416227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resultado da raiz cúbica de 125?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2" name="CaixaDeTexto 11">
            <a:extLst>
              <a:ext uri="{FF2B5EF4-FFF2-40B4-BE49-F238E27FC236}">
                <a16:creationId xmlns:a16="http://schemas.microsoft.com/office/drawing/2014/main" id="{9FE195AE-C112-C0B0-9380-500F60F487D0}"/>
              </a:ext>
            </a:extLst>
          </p:cNvPr>
          <p:cNvSpPr txBox="1"/>
          <p:nvPr/>
        </p:nvSpPr>
        <p:spPr>
          <a:xfrm>
            <a:off x="458061" y="4017100"/>
            <a:ext cx="3429000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3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10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25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6F4EB705-0DAB-3D0D-FE5D-2D05ADFEDF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636804"/>
              </p:ext>
            </p:extLst>
          </p:nvPr>
        </p:nvGraphicFramePr>
        <p:xfrm>
          <a:off x="161924" y="5032763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é o valor de √(49^2)?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5" name="CaixaDeTexto 14">
            <a:extLst>
              <a:ext uri="{FF2B5EF4-FFF2-40B4-BE49-F238E27FC236}">
                <a16:creationId xmlns:a16="http://schemas.microsoft.com/office/drawing/2014/main" id="{B5CCAFBC-499E-A894-3DBA-EC1EA16C42A2}"/>
              </a:ext>
            </a:extLst>
          </p:cNvPr>
          <p:cNvSpPr txBox="1"/>
          <p:nvPr/>
        </p:nvSpPr>
        <p:spPr>
          <a:xfrm>
            <a:off x="458061" y="5633636"/>
            <a:ext cx="3429000" cy="120032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a) 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b) 7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c) 14 </a:t>
            </a: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d) 49 </a:t>
            </a:r>
          </a:p>
          <a:p>
            <a:endParaRPr lang="pt-BR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511213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4900</TotalTime>
  <Words>469</Words>
  <Application>Microsoft Office PowerPoint</Application>
  <PresentationFormat>Papel A4 (210 x 297 mm)</PresentationFormat>
  <Paragraphs>142</Paragraphs>
  <Slides>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80</cp:revision>
  <dcterms:created xsi:type="dcterms:W3CDTF">2022-07-31T15:12:23Z</dcterms:created>
  <dcterms:modified xsi:type="dcterms:W3CDTF">2023-09-13T13:18:12Z</dcterms:modified>
</cp:coreProperties>
</file>