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84" r:id="rId2"/>
    <p:sldId id="291" r:id="rId3"/>
    <p:sldId id="292" r:id="rId4"/>
    <p:sldId id="293" r:id="rId5"/>
    <p:sldId id="294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632302"/>
            <a:ext cx="5931145" cy="461664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Potenciação e radiciação</a:t>
            </a:r>
          </a:p>
          <a:p>
            <a:pPr algn="ctr"/>
            <a:endParaRPr lang="pt-B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(EF08MA02) Resolver e elaborar problemas usando a relação entre potenciação e radiciação,</a:t>
            </a: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 representar uma raiz como potência de expoente fracionário.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633"/>
              </p:ext>
            </p:extLst>
          </p:nvPr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resultado da raiz quadrada de 16?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16 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072477"/>
              </p:ext>
            </p:extLst>
          </p:nvPr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resultado da raiz cúbica de 27?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9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742081"/>
              </p:ext>
            </p:extLst>
          </p:nvPr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resultado da raiz quadrada de 81?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) 3 </a:t>
            </a:r>
          </a:p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b) 6 </a:t>
            </a:r>
          </a:p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c) 9 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d) 27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561413"/>
              </p:ext>
            </p:extLst>
          </p:nvPr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resultado da raiz cúbica de 8?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9424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057563"/>
              </p:ext>
            </p:extLst>
          </p:nvPr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resultado da raiz quadrada de 100?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50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697764"/>
              </p:ext>
            </p:extLst>
          </p:nvPr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resultado da raiz cúbica de 64?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349853"/>
              </p:ext>
            </p:extLst>
          </p:nvPr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resultado da raiz quadrada de 25?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25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917146"/>
              </p:ext>
            </p:extLst>
          </p:nvPr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resultado da raiz cúbica de 125?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25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1731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527953"/>
              </p:ext>
            </p:extLst>
          </p:nvPr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valor de √(9²)?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9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81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961181"/>
              </p:ext>
            </p:extLst>
          </p:nvPr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valor de ∛(64^2)?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64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046323"/>
              </p:ext>
            </p:extLst>
          </p:nvPr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valor de √(16^3)?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64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486816"/>
              </p:ext>
            </p:extLst>
          </p:nvPr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resultado da raiz quadrada de 36?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36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9228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</a:t>
            </a:r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– 8º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266372"/>
              </p:ext>
            </p:extLst>
          </p:nvPr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valor de ∛(27^2)?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9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27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232307"/>
              </p:ext>
            </p:extLst>
          </p:nvPr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resultado da raiz cúbica de 125?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25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36804"/>
              </p:ext>
            </p:extLst>
          </p:nvPr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valor de √(49^2)?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7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49 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51121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4900</TotalTime>
  <Words>469</Words>
  <Application>Microsoft Office PowerPoint</Application>
  <PresentationFormat>Papel A4 (210 x 297 mm)</PresentationFormat>
  <Paragraphs>142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80</cp:revision>
  <dcterms:created xsi:type="dcterms:W3CDTF">2022-07-31T15:12:23Z</dcterms:created>
  <dcterms:modified xsi:type="dcterms:W3CDTF">2023-09-13T13:18:12Z</dcterms:modified>
</cp:coreProperties>
</file>