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91" r:id="rId3"/>
    <p:sldId id="292" r:id="rId4"/>
    <p:sldId id="293" r:id="rId5"/>
    <p:sldId id="294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970855"/>
            <a:ext cx="5931145" cy="393954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Notação científica</a:t>
            </a: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(EF08MA01) Efetuar cálculos com potências de expoentes inteiros e aplicar esse conhecimento</a:t>
            </a:r>
          </a:p>
          <a:p>
            <a:pPr algn="ctr"/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 representação de números em notação científica.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606969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operação 2³?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32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689736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operação 5²?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796307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operação 10⁰?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41519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operação 4⁴?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64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256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42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817933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operação (2⁵)²?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32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64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1024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148721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10³ em notação científica?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1000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10000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300062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5 x 10² em notação com expoente inteiro?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5000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500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50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269627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7 x 10⁻¹ em notação com expoente inteiro?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0.7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0.07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0.007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0.0007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73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101831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3⁴ em notação científica?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81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243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8100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24300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579305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9 x 10⁵ em notação com expoente inteiro? 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) 9 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b) 90 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c) 900 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d) 9000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690836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resultado da operação (2²)³?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8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64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291713"/>
              </p:ext>
            </p:extLst>
          </p:nvPr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0.004 em notação científica?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4 x 10⁻⁴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4 x 10⁻³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4 x 10⁻²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4 x 10⁻¹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922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169839"/>
              </p:ext>
            </p:extLst>
          </p:nvPr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6³ em notação científica?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36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216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600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6000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4004352"/>
              </p:ext>
            </p:extLst>
          </p:nvPr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7 x 10⁻³ em notação com expoente inteiro?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0.007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0.07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0.7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7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4859886"/>
              </p:ext>
            </p:extLst>
          </p:nvPr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o valor de 2⁻² em notação científica?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2 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51121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4878</TotalTime>
  <Words>501</Words>
  <Application>Microsoft Office PowerPoint</Application>
  <PresentationFormat>Papel A4 (210 x 297 mm)</PresentationFormat>
  <Paragraphs>139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79</cp:revision>
  <dcterms:created xsi:type="dcterms:W3CDTF">2022-07-31T15:12:23Z</dcterms:created>
  <dcterms:modified xsi:type="dcterms:W3CDTF">2023-09-13T13:17:47Z</dcterms:modified>
</cp:coreProperties>
</file>