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84" r:id="rId2"/>
    <p:sldId id="291" r:id="rId3"/>
    <p:sldId id="292" r:id="rId4"/>
    <p:sldId id="293" r:id="rId5"/>
    <p:sldId id="294" r:id="rId6"/>
    <p:sldId id="289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208DD1-FB11-6B1D-961B-86498EA48ED1}" name="Fernanda Maia" initials="FM" userId="29b53e39b0c832d4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80" d="100"/>
          <a:sy n="80" d="100"/>
        </p:scale>
        <p:origin x="17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703954"/>
            <a:ext cx="5931145" cy="449809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Equação polinomial de 2º grau do tipo ax</a:t>
            </a:r>
            <a:r>
              <a:rPr lang="pt-BR" sz="320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b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4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(EF08MA09) Resolver e elaborar, com e sem uso de tecnologias, problemas que possam ser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representados por equações polinomiais de 2º grau do tipo ax</a:t>
            </a:r>
            <a:r>
              <a:rPr lang="pt-BR" sz="200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b.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solução da equação 3x^2 = 27?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=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x = 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 = 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x = 27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solução da equação 4x^2 = 64?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= 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x =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 =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x = 16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solução da equação 2x^2 = 50?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= 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x =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 = 25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x = 50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solução da equação x^2 = 81?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=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x = 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 = 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x = 81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942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solução da equação 5x^2 = 125?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= 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x = 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 =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x = 25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solução da equação 2x^2 = 18?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=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x = 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 = 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x = 18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solução da equação 6x^2 = 54?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=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x = 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 = 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x = 54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solução da equação x^2 = 16?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= 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x =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 =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x = 16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173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solução da equação 3x^2 = 75?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= 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x =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 = 15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x = 75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solução da equação 4x^2 = 100?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= 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x =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 =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x = 100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solução da equação x^2 = 49?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=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x = 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 = 14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x = 49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solução da equação 2x^2 = 32?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= 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x =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 =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x = 32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922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</a:t>
            </a:r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– 8º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solução da equação x^2 = 100?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= 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x =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 =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x = 100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solução da equação 3x^2 = 27?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= 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x = 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 = 9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x = 27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solução da equação 4x^2 = 64?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x = 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x =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x =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x = 16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5112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BC8D77B1-4FD7-DA72-9697-9137AD74F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638570"/>
              </p:ext>
            </p:extLst>
          </p:nvPr>
        </p:nvGraphicFramePr>
        <p:xfrm>
          <a:off x="164089" y="2145389"/>
          <a:ext cx="6437183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0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Observe como João efetuou uma potenciação com monômio.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B994E39-5893-F202-2199-E823213CE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64933"/>
              </p:ext>
            </p:extLst>
          </p:nvPr>
        </p:nvGraphicFramePr>
        <p:xfrm>
          <a:off x="161924" y="469866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Uma folha de papel retangular, com a representação a seguir, foi dividida, sem sobra, em pedaços cuja área pode ser expressa por 4x</a:t>
                      </a:r>
                      <a:r>
                        <a:rPr lang="pt-BR" sz="1200" b="0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y</a:t>
                      </a:r>
                      <a:r>
                        <a:rPr lang="pt-BR" sz="1200" b="0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Imagem 4">
            <a:extLst>
              <a:ext uri="{FF2B5EF4-FFF2-40B4-BE49-F238E27FC236}">
                <a16:creationId xmlns:a16="http://schemas.microsoft.com/office/drawing/2014/main" id="{FF0933CE-4330-C08D-0F50-229007B7C5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1245" y="2751154"/>
            <a:ext cx="3929364" cy="609931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73EDA01B-8A0F-0D39-6965-6CE1CAEE7295}"/>
              </a:ext>
            </a:extLst>
          </p:cNvPr>
          <p:cNvSpPr txBox="1"/>
          <p:nvPr/>
        </p:nvSpPr>
        <p:spPr>
          <a:xfrm>
            <a:off x="505236" y="3400605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0" indent="-177800">
              <a:buFont typeface="+mj-lt"/>
              <a:buAutoNum type="alphaL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(3ab)</a:t>
            </a:r>
            <a:r>
              <a:rPr lang="pt-BR" sz="12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0" indent="-177800">
              <a:buFont typeface="+mj-lt"/>
              <a:buAutoNum type="alphaL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(10m</a:t>
            </a:r>
            <a:r>
              <a:rPr lang="pt-BR" sz="12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pt-BR" sz="12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0" indent="-177800">
              <a:buFont typeface="+mj-lt"/>
              <a:buAutoNum type="alphaL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(-2xy</a:t>
            </a:r>
            <a:r>
              <a:rPr lang="pt-BR" sz="12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pt-BR" sz="12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0" indent="-177800">
              <a:buFont typeface="+mj-lt"/>
              <a:buAutoNum type="alphaL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(3m</a:t>
            </a:r>
            <a:r>
              <a:rPr lang="pt-BR" sz="12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pt-BR" sz="12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pt-BR" sz="12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87B578E3-0499-5444-B458-29D02F9DCA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6171" y="5702296"/>
            <a:ext cx="2981325" cy="1590675"/>
          </a:xfrm>
          <a:prstGeom prst="rect">
            <a:avLst/>
          </a:prstGeom>
        </p:spPr>
      </p:pic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1A3A6F56-76E7-903F-ACFF-19E50A928D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291281"/>
              </p:ext>
            </p:extLst>
          </p:nvPr>
        </p:nvGraphicFramePr>
        <p:xfrm>
          <a:off x="181017" y="7614086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Escreva uma potência de monômio que represente a área de um quadrado, cujo lado mede 4x</a:t>
                      </a:r>
                      <a:r>
                        <a:rPr lang="pt-BR" sz="1200" b="0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y. Em seguida, efetue essa potência e determine o monômio que represente essa área.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ela 13">
            <a:extLst>
              <a:ext uri="{FF2B5EF4-FFF2-40B4-BE49-F238E27FC236}">
                <a16:creationId xmlns:a16="http://schemas.microsoft.com/office/drawing/2014/main" id="{FC6C41FA-59C4-0F0A-AFEC-DCEB7956A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235127"/>
              </p:ext>
            </p:extLst>
          </p:nvPr>
        </p:nvGraphicFramePr>
        <p:xfrm>
          <a:off x="161925" y="8376420"/>
          <a:ext cx="6529819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29819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B5FC5A33-C2EB-7D76-709C-9EDD8CAF97EA}"/>
              </a:ext>
            </a:extLst>
          </p:cNvPr>
          <p:cNvSpPr txBox="1"/>
          <p:nvPr/>
        </p:nvSpPr>
        <p:spPr>
          <a:xfrm>
            <a:off x="505236" y="5304427"/>
            <a:ext cx="3429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 quantos pedaços essa folha foi dividida?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6787958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2323</TotalTime>
  <Words>752</Words>
  <Application>Microsoft Office PowerPoint</Application>
  <PresentationFormat>Papel A4 (210 x 297 mm)</PresentationFormat>
  <Paragraphs>164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91</cp:revision>
  <dcterms:created xsi:type="dcterms:W3CDTF">2022-07-31T15:12:23Z</dcterms:created>
  <dcterms:modified xsi:type="dcterms:W3CDTF">2023-09-13T13:20:00Z</dcterms:modified>
</cp:coreProperties>
</file>