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0" r:id="rId3"/>
    <p:sldId id="291" r:id="rId4"/>
    <p:sldId id="292" r:id="rId5"/>
    <p:sldId id="293" r:id="rId6"/>
    <p:sldId id="294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80484" y="2619331"/>
            <a:ext cx="5735928" cy="408823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/>
              <a:t>Pronomes Relativos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(EF08LI17) Empregar, de modo inteligível, os pronomes relativos (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938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) para construir períodos compostos por subordinação.</a:t>
            </a:r>
          </a:p>
          <a:p>
            <a:pPr algn="ctr"/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76381"/>
              </p:ext>
            </p:extLst>
          </p:nvPr>
        </p:nvGraphicFramePr>
        <p:xfrm>
          <a:off x="161925" y="1996020"/>
          <a:ext cx="6529820" cy="516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7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8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444550" y="5973819"/>
            <a:ext cx="6247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“A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thief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steals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“The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woman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opened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wearing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yellow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dress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tiy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photographs</a:t>
            </a:r>
            <a:r>
              <a:rPr lang="pt-BR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Ann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took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“Jim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wearing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too big for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Os pronomes relativos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pronouns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unem orações, substituindo sujeito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 ou objeto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). Verificam-se que as formas que preenchem as lacunas, substituindo sujeitos, estão em:</a:t>
            </a:r>
          </a:p>
          <a:p>
            <a:pPr algn="just"/>
            <a:endParaRPr lang="pt-BR" sz="1200" u="sng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44550" y="4155960"/>
            <a:ext cx="618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THAT – WHO – THAT – WHO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THAT – WHO – WHO – WHO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THAT – THAT – THAT – THAT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THAT – WHO – THAT – THAT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44550" y="2511617"/>
            <a:ext cx="62515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“The bag 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carrying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heavy.”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“The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___________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nice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book  ________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wanted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“I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woman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speak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six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languages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uso dos pronomes relativos obedece a regras. Identificam-se as formas que preenchem, adequadamente, as lacunas em: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13695"/>
              </p:ext>
            </p:extLst>
          </p:nvPr>
        </p:nvGraphicFramePr>
        <p:xfrm>
          <a:off x="161925" y="5305221"/>
          <a:ext cx="6529820" cy="66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444550" y="7728145"/>
            <a:ext cx="5849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 – II – III – IV </a:t>
            </a: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III – IV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 – II – III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 – II – IV </a:t>
            </a:r>
          </a:p>
        </p:txBody>
      </p:sp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026011"/>
              </p:ext>
            </p:extLst>
          </p:nvPr>
        </p:nvGraphicFramePr>
        <p:xfrm>
          <a:off x="158336" y="20371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909754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96534" y="3689403"/>
            <a:ext cx="62995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há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nouns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(substantivos) que se referem a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(coisas) ou a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(pessoas) são os antecedentes dos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pronouns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(pronomes relativos). Identificam-se antecedentes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refrentes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coisas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nas orações: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 – II – IV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II – III – IV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III – IV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 – III – IV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396534" y="2629749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I – “This is the girl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comes from Spain.“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II – “Where are the flowers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 gave you?”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III – “That’s the bus </a:t>
            </a:r>
            <a:r>
              <a:rPr lang="en-US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goes to the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Sydnei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Opera House.”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– “I like cats </a:t>
            </a:r>
            <a:r>
              <a:rPr lang="en-US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wich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have long tails.” 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39217"/>
              </p:ext>
            </p:extLst>
          </p:nvPr>
        </p:nvGraphicFramePr>
        <p:xfrm>
          <a:off x="158336" y="56139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396534" y="7264273"/>
            <a:ext cx="6291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Os pronomes relativos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pronouns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indicam o sujeito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e o objeto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da segunda oração; além de, em alguns contextos, indica posse 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possession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). Há construções com pronomes relativos que indicam “posse” nas orações: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IV</a:t>
            </a: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 – IV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II – III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 – IV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9C87489-E1E8-5D1F-514A-3294D2C917D4}"/>
              </a:ext>
            </a:extLst>
          </p:cNvPr>
          <p:cNvSpPr txBox="1"/>
          <p:nvPr/>
        </p:nvSpPr>
        <p:spPr>
          <a:xfrm>
            <a:off x="396534" y="6186753"/>
            <a:ext cx="62916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 –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That’s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house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wich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live.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II – The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man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whose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Father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 professor,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forgot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his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umbre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lla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III – I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talked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girl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whose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had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broken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down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front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of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shop.</a:t>
            </a: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IV –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That’s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Peter,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boy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who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has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just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arrve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airport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07529"/>
              </p:ext>
            </p:extLst>
          </p:nvPr>
        </p:nvGraphicFramePr>
        <p:xfrm>
          <a:off x="166253" y="1919743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8" y="2955585"/>
            <a:ext cx="62907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um período composto, unindo as orações com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pronoun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(pronome relativo)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297711" y="2243871"/>
            <a:ext cx="6174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“The boy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friend.”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“The boy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Nick.”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52087"/>
              </p:ext>
            </p:extLst>
          </p:nvPr>
        </p:nvGraphicFramePr>
        <p:xfrm>
          <a:off x="161924" y="4528092"/>
          <a:ext cx="6174387" cy="7071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:</a:t>
                      </a:r>
                    </a:p>
                    <a:p>
                      <a:pPr algn="ctr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420948" y="5575826"/>
            <a:ext cx="627079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Separe o período composto em duas orações.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O pronome relativo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está exercendo a função de sujeito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ou de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0B7BCB4-F8B7-1798-D65B-2B3E8D53EFC0}"/>
              </a:ext>
            </a:extLst>
          </p:cNvPr>
          <p:cNvSpPr txBox="1"/>
          <p:nvPr/>
        </p:nvSpPr>
        <p:spPr>
          <a:xfrm>
            <a:off x="1532803" y="4868725"/>
            <a:ext cx="34326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There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was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a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princess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lived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a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castle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211714"/>
              </p:ext>
            </p:extLst>
          </p:nvPr>
        </p:nvGraphicFramePr>
        <p:xfrm>
          <a:off x="161924" y="1962522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81002" y="2491760"/>
            <a:ext cx="63107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uma oração na Forma Interrogativa, utilizando pronome relativo referente à “pessoa”.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uma oração com pronome relativo referente à “coisa”, exercendo a função de objeto.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217429"/>
              </p:ext>
            </p:extLst>
          </p:nvPr>
        </p:nvGraphicFramePr>
        <p:xfrm>
          <a:off x="161924" y="4489069"/>
          <a:ext cx="6529821" cy="697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(certo) ou ( W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(errado), identificando se as orações, com os pronomes relativos, obedecem às regras gramaticais: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381002" y="5379934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traveled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Thanks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chocolates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girl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sits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girls 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wich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are looking at the store window are my friends.</a:t>
            </a: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68890"/>
              </p:ext>
            </p:extLst>
          </p:nvPr>
        </p:nvGraphicFramePr>
        <p:xfrm>
          <a:off x="162523" y="2070507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Diga se a oração está “correta” ou “incorreta”. Corrija, se for o caso.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49" y="2733824"/>
            <a:ext cx="62707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Lugo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famous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for its Roman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walls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Aeroplane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flies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Emma lives in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500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49048" y="1987041"/>
            <a:ext cx="5401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31286"/>
              </p:ext>
            </p:extLst>
          </p:nvPr>
        </p:nvGraphicFramePr>
        <p:xfrm>
          <a:off x="161924" y="5207648"/>
          <a:ext cx="6351503" cy="553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5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 “pronome relativo adequado”: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49" y="5877067"/>
            <a:ext cx="6096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butcher is a person ______ sells meat.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policeman who stopped our car wasn't very friendly.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lays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eggs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I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daughter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doctor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3017</TotalTime>
  <Words>955</Words>
  <Application>Microsoft Office PowerPoint</Application>
  <PresentationFormat>Papel A4 (210 x 297 mm)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131</cp:revision>
  <dcterms:created xsi:type="dcterms:W3CDTF">2022-07-31T15:12:23Z</dcterms:created>
  <dcterms:modified xsi:type="dcterms:W3CDTF">2023-06-12T11:43:42Z</dcterms:modified>
</cp:coreProperties>
</file>