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0" r:id="rId3"/>
    <p:sldId id="291" r:id="rId4"/>
    <p:sldId id="292" r:id="rId5"/>
    <p:sldId id="293" r:id="rId6"/>
    <p:sldId id="294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80484" y="2843015"/>
            <a:ext cx="5735928" cy="364086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/>
              <a:t>Quantificadores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(EF08LI16) Utilizar, de modo inteligível, corretamente, some, 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29410"/>
              </p:ext>
            </p:extLst>
          </p:nvPr>
        </p:nvGraphicFramePr>
        <p:xfrm>
          <a:off x="161925" y="198775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15790" y="6094789"/>
            <a:ext cx="6175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– “Are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eggs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fridge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worry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_________ help.”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brother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took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photographs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tea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uso de quantificadores obedece a regras. Identificam-se as formas que preenchem, adequadamente, as lacunas em:</a:t>
            </a:r>
          </a:p>
          <a:p>
            <a:pPr algn="just"/>
            <a:endParaRPr lang="pt-BR" sz="1200" u="sng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15790" y="4207985"/>
            <a:ext cx="618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MANY – MUCH – MANY – MUCH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MANY – MANY – MANY – MANY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MUCH – MANY – MUCH – MANY 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MANY – MUCH  – MANY – MUCH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515790" y="2426216"/>
            <a:ext cx="61823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 countries?”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spent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too ___________ Money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holiday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________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como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party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“It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take 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repaint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uso de quantificadores obedece a regras. Identificam-se as formas que preenchem, adequadamente, as lacunas em: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38217"/>
              </p:ext>
            </p:extLst>
          </p:nvPr>
        </p:nvGraphicFramePr>
        <p:xfrm>
          <a:off x="161924" y="5480788"/>
          <a:ext cx="6529820" cy="668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21000" y="7648888"/>
            <a:ext cx="584985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ANY – SOME – ANY – SOME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ANY – ANY – ANY – ANY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ANY – ANY – SOME – SOME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SOME – SOME – SOME – SOME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451126"/>
              </p:ext>
            </p:extLst>
          </p:nvPr>
        </p:nvGraphicFramePr>
        <p:xfrm>
          <a:off x="166255" y="20089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37309" y="5973562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29389" y="3609006"/>
            <a:ext cx="61587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há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nouns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(substantivos) que podem ser classificados como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countable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(contável) ou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uncountable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(incontável). Identifica-se a relação correta, substantivo e classificação entre parênteses, nas orações: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 – II – IV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II – III – IV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III – IV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 – III – IV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513769" y="2557203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I – “There is much </a:t>
            </a: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 my coffee.“ (uncountable)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II – “Do you have many </a:t>
            </a: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?” 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countabIe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III – “I'm not going to buy some </a:t>
            </a: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books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tomorrow.” (uncountable)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IV – “I have many </a:t>
            </a: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.” (countable)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19531"/>
              </p:ext>
            </p:extLst>
          </p:nvPr>
        </p:nvGraphicFramePr>
        <p:xfrm>
          <a:off x="166256" y="5677799"/>
          <a:ext cx="6529820" cy="517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pt-BR" sz="12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37308" y="7143706"/>
            <a:ext cx="615876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construções com os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quantifiers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(quantificadores) estão de acordo com a Gramática nas orações: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IV</a:t>
            </a: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IV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II – III 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 – IV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78AD37A-8F07-49D9-4EC7-F41CFE25A008}"/>
              </a:ext>
            </a:extLst>
          </p:cNvPr>
          <p:cNvSpPr txBox="1"/>
          <p:nvPr/>
        </p:nvSpPr>
        <p:spPr>
          <a:xfrm>
            <a:off x="537308" y="6194845"/>
            <a:ext cx="61587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I – He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doesn’t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have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much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friends in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life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II –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There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much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salt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salade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III – Much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students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prefer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study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morning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IV – They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bought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many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bottles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of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soft drink for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party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50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54690"/>
              </p:ext>
            </p:extLst>
          </p:nvPr>
        </p:nvGraphicFramePr>
        <p:xfrm>
          <a:off x="258335" y="1965797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566817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29390" y="2837139"/>
            <a:ext cx="61623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Escreva uma resposta Afirmativa.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Escreva uma resposta Negativa.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166254" y="2214850"/>
            <a:ext cx="6174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cheese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032791"/>
              </p:ext>
            </p:extLst>
          </p:nvPr>
        </p:nvGraphicFramePr>
        <p:xfrm>
          <a:off x="258334" y="4793267"/>
          <a:ext cx="6174387" cy="569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a questão: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29390" y="6146749"/>
            <a:ext cx="616235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 oração 1, o quantificador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está sendo empregado corretamente? Explique.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Na oração 2, o quantificador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está sendo empregado corretamente? Explique.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DEC51FC-E9B4-707E-F695-4AC08DD9AA50}"/>
              </a:ext>
            </a:extLst>
          </p:cNvPr>
          <p:cNvSpPr txBox="1"/>
          <p:nvPr/>
        </p:nvSpPr>
        <p:spPr>
          <a:xfrm>
            <a:off x="1629213" y="5293008"/>
            <a:ext cx="34326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“1.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There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isn’t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some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orange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juice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fridge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“2.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Would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like some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coffee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”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3969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994750"/>
              </p:ext>
            </p:extLst>
          </p:nvPr>
        </p:nvGraphicFramePr>
        <p:xfrm>
          <a:off x="161924" y="1885946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00974" y="2421031"/>
            <a:ext cx="629077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uma oração na Forma Interrogativa, utilizando quantificador e um “substantivo incontável”.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uma oração na Forma Negativa, com quantificador e um “substantivo contável”.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 a resposta para esta oração “I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Wash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hair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shampoo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407301"/>
              </p:ext>
            </p:extLst>
          </p:nvPr>
        </p:nvGraphicFramePr>
        <p:xfrm>
          <a:off x="161924" y="5255116"/>
          <a:ext cx="6529821" cy="697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(certo) ou ( W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wrong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(errado), identificando se as orações com os quantificadores obedecem às regras gramaticais: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529389" y="5952547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salt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pasta!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Do you know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some good restaurants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gin the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067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861706"/>
              </p:ext>
            </p:extLst>
          </p:nvPr>
        </p:nvGraphicFramePr>
        <p:xfrm>
          <a:off x="161924" y="1974043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Diga se a oração está “correta” ou “incorreta”. Corrija, se for o caso.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96216" y="2585020"/>
            <a:ext cx="62955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play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instruments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Are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Stadium?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coffee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afraid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46173"/>
              </p:ext>
            </p:extLst>
          </p:nvPr>
        </p:nvGraphicFramePr>
        <p:xfrm>
          <a:off x="161924" y="5134801"/>
          <a:ext cx="6529821" cy="717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 “quantificador” adequado entre parênteses, de acordo com a estrutura linguística da oração: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397522" y="5885864"/>
            <a:ext cx="6096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did’nt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 (some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decent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Evening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_____ (some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letters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Yesterday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restaurant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 some) friends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mine.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alone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 _____  (some 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help. </a:t>
            </a:r>
          </a:p>
        </p:txBody>
      </p:sp>
    </p:spTree>
    <p:extLst>
      <p:ext uri="{BB962C8B-B14F-4D97-AF65-F5344CB8AC3E}">
        <p14:creationId xmlns:p14="http://schemas.microsoft.com/office/powerpoint/2010/main" val="332033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2605</TotalTime>
  <Words>929</Words>
  <Application>Microsoft Office PowerPoint</Application>
  <PresentationFormat>Papel A4 (210 x 297 mm)</PresentationFormat>
  <Paragraphs>138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122</cp:revision>
  <dcterms:created xsi:type="dcterms:W3CDTF">2022-07-31T15:12:23Z</dcterms:created>
  <dcterms:modified xsi:type="dcterms:W3CDTF">2023-06-12T11:43:01Z</dcterms:modified>
</cp:coreProperties>
</file>