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90" r:id="rId3"/>
    <p:sldId id="291" r:id="rId4"/>
    <p:sldId id="292" r:id="rId5"/>
    <p:sldId id="293" r:id="rId6"/>
    <p:sldId id="294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680484" y="2535238"/>
            <a:ext cx="5735928" cy="425642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dirty="0"/>
              <a:t>Verbos para indicar o Futuro</a:t>
            </a:r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(EF08LI14) Utilizar formas verbais do Futuro para descrever planos e expectativas e fazer previsões.</a:t>
            </a:r>
          </a:p>
          <a:p>
            <a:pPr algn="ctr"/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972856"/>
              </p:ext>
            </p:extLst>
          </p:nvPr>
        </p:nvGraphicFramePr>
        <p:xfrm>
          <a:off x="161925" y="205701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03647" y="5964865"/>
            <a:ext cx="5766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“1.The driver </a:t>
            </a:r>
            <a:r>
              <a:rPr lang="en-US" sz="1200" b="1" u="sng" dirty="0">
                <a:latin typeface="Arial" panose="020B0604020202020204" pitchFamily="34" charset="0"/>
                <a:ea typeface="Calibri" panose="020F0502020204030204" pitchFamily="34" charset="0"/>
              </a:rPr>
              <a:t>has lost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  control of 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car! He</a:t>
            </a:r>
            <a:r>
              <a:rPr lang="en-US" sz="1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’s going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to crash!”</a:t>
            </a:r>
          </a:p>
          <a:p>
            <a:pPr algn="just"/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“2.We </a:t>
            </a:r>
            <a:r>
              <a:rPr lang="en-US" sz="1200" b="1" u="sng" dirty="0">
                <a:latin typeface="Arial" panose="020B0604020202020204" pitchFamily="34" charset="0"/>
                <a:ea typeface="Calibri" panose="020F0502020204030204" pitchFamily="34" charset="0"/>
              </a:rPr>
              <a:t>are learning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 piano. We</a:t>
            </a:r>
            <a:r>
              <a:rPr lang="en-US" sz="1200" b="1" u="sng" dirty="0">
                <a:latin typeface="Arial" panose="020B0604020202020204" pitchFamily="34" charset="0"/>
                <a:ea typeface="Calibri" panose="020F0502020204030204" pitchFamily="34" charset="0"/>
              </a:rPr>
              <a:t>’ll play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 in concert in September.”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pt-BR" sz="1200" u="sng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10804" y="3960500"/>
            <a:ext cx="6182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I’LLS GIVES  – WE WILL GO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SHE WILLS GIVE – I’LL GOING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I’LL GIVE – I’LL GO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I’LL GIVE – WE’LL GOING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410804" y="2575505"/>
            <a:ext cx="6285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letter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for Rose!” “OK. ________ it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her.”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“II – “I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some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 _______ for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walk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As formas verbais corretas que indicam Futuro e completam as lacunas estão na alternativa:</a:t>
            </a:r>
            <a:r>
              <a:rPr lang="pt-B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405961"/>
              </p:ext>
            </p:extLst>
          </p:nvPr>
        </p:nvGraphicFramePr>
        <p:xfrm>
          <a:off x="158336" y="5313102"/>
          <a:ext cx="6529820" cy="651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6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503647" y="6680957"/>
            <a:ext cx="618450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No trecho, há quatro formas verbais destacadas: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nenhuma delas indica ação no Futuro.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duas formas indicam Futuro: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He’s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...” e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We’ll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play...”.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duas formas estão conjugadas no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Continuous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(Presente Contínuo):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...” e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He’s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...”.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Somente uma forma indica Futuro: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We’ll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play...” ”.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168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541635"/>
              </p:ext>
            </p:extLst>
          </p:nvPr>
        </p:nvGraphicFramePr>
        <p:xfrm>
          <a:off x="166255" y="197041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388616" y="3616569"/>
            <a:ext cx="63074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Nas orações, há verbos que estão em formas as  quais indicam Futuro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(Future).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Identifica-se:</a:t>
            </a: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que duas orações estão na Forma Negativa.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que a oração I está na Forma Negativa.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que as orações III e IV rês orações estão na Forma Afirmativa.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que todas orações estão na Forma Afirmativa.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345765" y="2576183"/>
            <a:ext cx="6174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I –  Are you ready yet? "Not yet. I will be ready in five minutes."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II – It won't rain, so you don't need to take an umbrella.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III – I'm not going to buy some books tomorrow. I don't have money.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IV – My hands are dirty. I'm going to wash them.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598098"/>
              </p:ext>
            </p:extLst>
          </p:nvPr>
        </p:nvGraphicFramePr>
        <p:xfrm>
          <a:off x="161924" y="5320841"/>
          <a:ext cx="6529820" cy="392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388616" y="6999930"/>
            <a:ext cx="618992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Os verbos estão conjugados em Formas do Futuro. Identifica(m)-se forma(s) verbal(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que indica(m) “recusa ou falta de vontade”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refusal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unwillingness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em todas as orações.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nas orações I e IV.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nas orações I e II.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nas orações II e III.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A7499B6-52F0-D9A1-6799-A723D26E6D24}"/>
              </a:ext>
            </a:extLst>
          </p:cNvPr>
          <p:cNvSpPr txBox="1"/>
          <p:nvPr/>
        </p:nvSpPr>
        <p:spPr>
          <a:xfrm>
            <a:off x="388616" y="5984267"/>
            <a:ext cx="63031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 – The girls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won’t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go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to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home. The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party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nice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II – The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teacher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will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help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subject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III – I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will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probably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wait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for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you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airport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IV – </a:t>
            </a:r>
            <a:r>
              <a:rPr lang="en-US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It doesn't matter what you say. I won't to do that.</a:t>
            </a:r>
          </a:p>
          <a:p>
            <a:pPr algn="just"/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29507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456025"/>
              </p:ext>
            </p:extLst>
          </p:nvPr>
        </p:nvGraphicFramePr>
        <p:xfrm>
          <a:off x="161923" y="2107016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735590" y="5539462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376304" y="3154377"/>
            <a:ext cx="6315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Reescreva a oração em destaque:</a:t>
            </a:r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Na Forma Interrogativa, para que a resposta seja essa: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Na Forma Negativa: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446831" y="2492197"/>
            <a:ext cx="6174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worry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help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revise for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test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653496"/>
              </p:ext>
            </p:extLst>
          </p:nvPr>
        </p:nvGraphicFramePr>
        <p:xfrm>
          <a:off x="161923" y="5539463"/>
          <a:ext cx="6174387" cy="551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 a questão: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7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376305" y="6822620"/>
            <a:ext cx="62308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Escreva a reposta na Forma Afirmativa: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Escreva a resposta na Forma Negativa: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Utilize, na Interrogação, o sujeito “Peter”: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FB71E8B-1F0A-8844-5EAB-5D7A58D346D3}"/>
              </a:ext>
            </a:extLst>
          </p:cNvPr>
          <p:cNvSpPr txBox="1"/>
          <p:nvPr/>
        </p:nvSpPr>
        <p:spPr>
          <a:xfrm>
            <a:off x="1214125" y="6021590"/>
            <a:ext cx="43361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“Are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you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going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to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invite John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to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your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party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239690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143316"/>
              </p:ext>
            </p:extLst>
          </p:nvPr>
        </p:nvGraphicFramePr>
        <p:xfrm>
          <a:off x="218388" y="1994704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517360" y="2972733"/>
            <a:ext cx="61743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Escreva uma resposta: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 Forma Afirmativa: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Na Forma Interrogativa: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Qual o sentido da Forma Interrogativa?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604911" y="2332729"/>
            <a:ext cx="5401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“Will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open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window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943807"/>
              </p:ext>
            </p:extLst>
          </p:nvPr>
        </p:nvGraphicFramePr>
        <p:xfrm>
          <a:off x="218388" y="6083580"/>
          <a:ext cx="6270797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8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5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e complete os parênteses com ( R )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right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(certo) ou ( W )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wrong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(errado), identificando se as formas verbais estão devidamente conjugadas nas formas do Futuro e apresentam coerência de sentido: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529389" y="6997980"/>
            <a:ext cx="6230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(   ) Sarah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sell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(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’m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breakfast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morning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hungry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(   ) The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phone’s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ringing.I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’ll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it.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(   )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 need an umbrella because it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won’t rain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again.</a:t>
            </a:r>
          </a:p>
        </p:txBody>
      </p:sp>
    </p:spTree>
    <p:extLst>
      <p:ext uri="{BB962C8B-B14F-4D97-AF65-F5344CB8AC3E}">
        <p14:creationId xmlns:p14="http://schemas.microsoft.com/office/powerpoint/2010/main" val="330679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055124"/>
              </p:ext>
            </p:extLst>
          </p:nvPr>
        </p:nvGraphicFramePr>
        <p:xfrm>
          <a:off x="218388" y="1991321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529390" y="2780310"/>
            <a:ext cx="61623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As  orações trazem contextos de ações no tempo Futuro.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Escreva a resposta da oração 1 na Forma Afirmativa.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Reescreva as formas verbais da oração 2 na Forma Negativa.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Qual o sentido da oração 3? O que expressa?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549048" y="1991321"/>
            <a:ext cx="54013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“1.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pt-BR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pt-B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wear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ato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party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tonight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?.”</a:t>
            </a:r>
          </a:p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“2.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me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Evening.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’ll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home.”</a:t>
            </a:r>
          </a:p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“3. I </a:t>
            </a:r>
            <a:r>
              <a:rPr lang="pt-BR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pt-B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it </a:t>
            </a:r>
            <a:r>
              <a:rPr lang="pt-BR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rain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afternoon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,”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055539"/>
              </p:ext>
            </p:extLst>
          </p:nvPr>
        </p:nvGraphicFramePr>
        <p:xfrm>
          <a:off x="218388" y="6067464"/>
          <a:ext cx="6351503" cy="717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5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Complete as lacunas com os verbos entre parênteses, conjugando as formas verbais no Futuro: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0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529389" y="6905685"/>
            <a:ext cx="6162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eventually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 _______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stop) Moving Around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settle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somewhere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Diana 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pass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exam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They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promise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buy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some chocolate.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Perhaps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mind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agreee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proposal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0330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2059</TotalTime>
  <Words>981</Words>
  <Application>Microsoft Office PowerPoint</Application>
  <PresentationFormat>Papel A4 (210 x 297 mm)</PresentationFormat>
  <Paragraphs>146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103</cp:revision>
  <dcterms:created xsi:type="dcterms:W3CDTF">2022-07-31T15:12:23Z</dcterms:created>
  <dcterms:modified xsi:type="dcterms:W3CDTF">2023-06-12T11:37:28Z</dcterms:modified>
</cp:coreProperties>
</file>