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871864"/>
            <a:ext cx="5931145" cy="4590424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2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questão do iluminismo e da ilustração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(EF08HI01) Identificar os principais aspectos conceituais do iluminismo e do liberalismo e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discutir a relação entre eles e a organização do mundo contemporâneo.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90775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o iluminismo?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66991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Quem eram os iluministas e o que eles acreditavam?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549727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Descreva as principais características do iluminismo?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705854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a pratica econômica dos iluministas?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110459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a política e como se comportavam a sociedade no período iluminista?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717612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praticado a religiosidade pelos iluministas?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329492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o liberalismo?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085939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era praticado liberalismo político e econômico?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/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/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/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34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3759052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Quem foi Adam Smith e David Ricardo no liberalismo?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EA21D8C-3AD2-A7AD-59C4-5C9021A1C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656588"/>
              </p:ext>
            </p:extLst>
          </p:nvPr>
        </p:nvGraphicFramePr>
        <p:xfrm>
          <a:off x="161925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foram as contribuições do iluminismo e do liberalismo no mundo contemporâneo?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ela 13">
            <a:extLst>
              <a:ext uri="{FF2B5EF4-FFF2-40B4-BE49-F238E27FC236}">
                <a16:creationId xmlns:a16="http://schemas.microsoft.com/office/drawing/2014/main" id="{E29A943C-3886-2DEE-495F-D849E1AA8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066844"/>
              </p:ext>
            </p:extLst>
          </p:nvPr>
        </p:nvGraphicFramePr>
        <p:xfrm>
          <a:off x="157594" y="42853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1698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639</TotalTime>
  <Words>196</Words>
  <Application>Microsoft Office PowerPoint</Application>
  <PresentationFormat>Papel A4 (210 x 297 mm)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67</cp:revision>
  <dcterms:created xsi:type="dcterms:W3CDTF">2022-07-31T15:12:23Z</dcterms:created>
  <dcterms:modified xsi:type="dcterms:W3CDTF">2023-09-13T13:06:20Z</dcterms:modified>
</cp:coreProperties>
</file>