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98" d="100"/>
          <a:sy n="98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980680"/>
            <a:ext cx="5931145" cy="594464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Independência dos Estados Unidos da América</a:t>
            </a:r>
          </a:p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Independências na América espanhola</a:t>
            </a:r>
          </a:p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revolução dos escravizados em São</a:t>
            </a:r>
          </a:p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Domingo e seus múltiplos significados e</a:t>
            </a:r>
          </a:p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desdobramentos: o caso do Haiti</a:t>
            </a:r>
          </a:p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caminhos até a independência do Brasil</a:t>
            </a: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(EF08HI13) Analisar o processo de independência em diferentes países latino-americanos 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comparar as formas de governo neles adotadas.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265356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foi o processo de independência dos EUA e qual foi o tipo de governo que se estabeleceu no país?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993468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foi o processo de independência do Brasil e qual foi o tipo de governo que se estabeleceu?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880030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foi o processo de independência da Argentina, Chile e Peru? Qual foi o tipo de governo que se estabeleceu nesses países?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531173"/>
              </p:ext>
            </p:extLst>
          </p:nvPr>
        </p:nvGraphicFramePr>
        <p:xfrm>
          <a:off x="157594" y="76624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Entre os mais importantes movimentos de independência na América Espanhola está o liderado por Tupac Amaru II, que lutou a partir de 1780 pela independência do território peruano. Explique sua importância.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651456"/>
              </p:ext>
            </p:extLst>
          </p:nvPr>
        </p:nvGraphicFramePr>
        <p:xfrm>
          <a:off x="161925" y="198118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Entre as principais lideranças para o processo de independência está Simón Bolívar (1783-1830) cuja campanha militar resultou na independência de Colômbia, Equador e Venezuela. Explique como aconteceu esse processo e o governo que se estabeleceu nesses países.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328550"/>
              </p:ext>
            </p:extLst>
          </p:nvPr>
        </p:nvGraphicFramePr>
        <p:xfrm>
          <a:off x="131451" y="274351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343B723-E4E4-C9F6-1026-5B32E189B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30803"/>
              </p:ext>
            </p:extLst>
          </p:nvPr>
        </p:nvGraphicFramePr>
        <p:xfrm>
          <a:off x="188068" y="417805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os pontos principais do processo de independência em diferentes países latino-americanos.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783E09AD-418D-D9D2-E039-8CB39F099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759811"/>
              </p:ext>
            </p:extLst>
          </p:nvPr>
        </p:nvGraphicFramePr>
        <p:xfrm>
          <a:off x="183737" y="4570591"/>
          <a:ext cx="6534151" cy="891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2019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2019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2019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CF47679-0747-6ECE-44E0-0B9E7A283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13615"/>
              </p:ext>
            </p:extLst>
          </p:nvPr>
        </p:nvGraphicFramePr>
        <p:xfrm>
          <a:off x="196729" y="567250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em detalhes como ocorreu a independência em cada um desses países latino-americanos.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D7014437-100F-7F36-CED2-91DC8F112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62288"/>
              </p:ext>
            </p:extLst>
          </p:nvPr>
        </p:nvGraphicFramePr>
        <p:xfrm>
          <a:off x="192398" y="6054316"/>
          <a:ext cx="6534151" cy="891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28136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28136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28136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04B05962-3E6F-0CB7-93B8-531263CD4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213077"/>
              </p:ext>
            </p:extLst>
          </p:nvPr>
        </p:nvGraphicFramePr>
        <p:xfrm>
          <a:off x="161925" y="7059033"/>
          <a:ext cx="652982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Aplique os conhecimentos sobre as formas de governo empregadas durante o processo de independência em cada país latino-americano.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F58599F3-CB59-C2B5-0E5E-109CD8EC3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784499"/>
              </p:ext>
            </p:extLst>
          </p:nvPr>
        </p:nvGraphicFramePr>
        <p:xfrm>
          <a:off x="157594" y="7440847"/>
          <a:ext cx="6534151" cy="891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023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08A6985-AEF2-FF40-4FDB-3793991AF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250885"/>
              </p:ext>
            </p:extLst>
          </p:nvPr>
        </p:nvGraphicFramePr>
        <p:xfrm>
          <a:off x="161924" y="166548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Analise as diferenças e semelhanças entre as formas de governo adotadas nos países latino-americanos após a independência.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692A0524-74A6-713A-89E7-83C639736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473552"/>
              </p:ext>
            </p:extLst>
          </p:nvPr>
        </p:nvGraphicFramePr>
        <p:xfrm>
          <a:off x="157593" y="2047300"/>
          <a:ext cx="6534151" cy="891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23243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23243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23243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B70289E-CFD6-6031-640E-C5B6D5349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019532"/>
              </p:ext>
            </p:extLst>
          </p:nvPr>
        </p:nvGraphicFramePr>
        <p:xfrm>
          <a:off x="172750" y="292752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Avalie a eficácia das formas de governo implementadas nos países latino-americanos pós-independência, considerando aspectos como estabilidade política, participação popular e desenvolvimento econômico.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AB241D68-17E0-241D-0FF4-FAB661F98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805626"/>
              </p:ext>
            </p:extLst>
          </p:nvPr>
        </p:nvGraphicFramePr>
        <p:xfrm>
          <a:off x="157593" y="3471269"/>
          <a:ext cx="6534151" cy="891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25411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D6740BFA-1080-4024-2CEC-EBBC15045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970192"/>
              </p:ext>
            </p:extLst>
          </p:nvPr>
        </p:nvGraphicFramePr>
        <p:xfrm>
          <a:off x="170585" y="457317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Crie um texto abordando a sua própria proposta de forma de governo que poderia ter sido adotada nos países latino-americanos pós-independência, justificando sua escolha com base nos aspectos históricos e sociais dessa época.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3C7A780-B059-12C6-8FA2-587A14E561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536207"/>
              </p:ext>
            </p:extLst>
          </p:nvPr>
        </p:nvGraphicFramePr>
        <p:xfrm>
          <a:off x="153264" y="5245900"/>
          <a:ext cx="6534151" cy="891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20766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20766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20766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158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683</TotalTime>
  <Words>395</Words>
  <Application>Microsoft Office PowerPoint</Application>
  <PresentationFormat>Papel A4 (210 x 297 mm)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78</cp:revision>
  <dcterms:created xsi:type="dcterms:W3CDTF">2022-07-31T15:12:23Z</dcterms:created>
  <dcterms:modified xsi:type="dcterms:W3CDTF">2023-09-13T13:11:48Z</dcterms:modified>
</cp:coreProperties>
</file>