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719343"/>
            <a:ext cx="5931145" cy="446731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Independência dos Estados Unidos da América</a:t>
            </a: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(EF08HI06) Aplicar os conceitos de Estado, nação, território, governo e país para o entendimento de conflitos e tensões.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0145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Defina o que é ESTADO e exemplifique.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79230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e liste as características de uma NAÇÃO. Podemos afirmar que no Brasil existem várias NAÇÕES diferentes? Justifique sua resposta.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1661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foram os primeiros países a se formarem no Mundo? Liste os 50 primeiros e o ano da sua formação. Defina o que é país.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92522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Existem povos-nações sem território definido?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89115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o Governo de um país? Como o GOVERNO brasileiro é constituído?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023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733</TotalTime>
  <Words>163</Words>
  <Application>Microsoft Office PowerPoint</Application>
  <PresentationFormat>Papel A4 (210 x 297 mm)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75</cp:revision>
  <dcterms:created xsi:type="dcterms:W3CDTF">2022-07-31T15:12:23Z</dcterms:created>
  <dcterms:modified xsi:type="dcterms:W3CDTF">2023-06-12T13:35:22Z</dcterms:modified>
</cp:coreProperties>
</file>