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84" r:id="rId2"/>
    <p:sldId id="287" r:id="rId3"/>
    <p:sldId id="28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12/06/2023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719343"/>
            <a:ext cx="5931145" cy="4467313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Independência dos Estados Unidos da América</a:t>
            </a:r>
          </a:p>
          <a:p>
            <a:pPr algn="ctr"/>
            <a:endParaRPr lang="pt-BR" sz="320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320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(EF08HI06) Aplicar os conceitos de Estado, nação, território, governo e país para o entendimento de conflitos e tensões.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8º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701455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Defina o que é ESTADO e exemplifique.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779230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Identifique e liste as características de uma NAÇÃO. Podemos afirmar que no Brasil existem várias NAÇÕES diferentes? Justifique sua resposta.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016612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foram os primeiros países a se formarem no Mundo? Liste os 50 primeiros e o ano da sua formação. Defina o que é país.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192522"/>
              </p:ext>
            </p:extLst>
          </p:nvPr>
        </p:nvGraphicFramePr>
        <p:xfrm>
          <a:off x="157594" y="76624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Existem povos-nações sem território definido?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489769"/>
              </p:ext>
            </p:extLst>
          </p:nvPr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137718"/>
              </p:ext>
            </p:extLst>
          </p:nvPr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02816"/>
              </p:ext>
            </p:extLst>
          </p:nvPr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306989"/>
              </p:ext>
            </p:extLst>
          </p:nvPr>
        </p:nvGraphicFramePr>
        <p:xfrm>
          <a:off x="153263" y="80728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891155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que é o Governo de um país? Como o GOVERNO brasileiro é constituído?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0233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733</TotalTime>
  <Words>163</Words>
  <Application>Microsoft Office PowerPoint</Application>
  <PresentationFormat>Papel A4 (210 x 297 mm)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75</cp:revision>
  <dcterms:created xsi:type="dcterms:W3CDTF">2022-07-31T15:12:23Z</dcterms:created>
  <dcterms:modified xsi:type="dcterms:W3CDTF">2023-06-12T13:35:22Z</dcterms:modified>
</cp:coreProperties>
</file>