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84" r:id="rId2"/>
    <p:sldId id="287" r:id="rId3"/>
    <p:sldId id="288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2719343"/>
            <a:ext cx="5931145" cy="4467313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32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Revolução Francesa e seus desdobramentos</a:t>
            </a:r>
          </a:p>
          <a:p>
            <a:pPr algn="ctr"/>
            <a:endParaRPr lang="pt-BR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20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(EF08HI04) Identificar e relacionar os processos da Revolução Francesa e seus desdobramentos na Europa e no mundo.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8º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0695023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a importância da Revolução Francesa para a França? Por que ela ocorreu?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6665838"/>
              </p:ext>
            </p:extLst>
          </p:nvPr>
        </p:nvGraphicFramePr>
        <p:xfrm>
          <a:off x="181017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Quais os desdobramentos da Revolução Francesa para os outros países Europeus?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1211655"/>
              </p:ext>
            </p:extLst>
          </p:nvPr>
        </p:nvGraphicFramePr>
        <p:xfrm>
          <a:off x="181017" y="57686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Podemos afirmar que os ideais da Revolução Francesa interferiram nas lutas pela conquista da independência do Brasil? Justifique sua resposta.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265D6D6-D5F9-FA1D-28C6-3203D0F2C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7215462"/>
              </p:ext>
            </p:extLst>
          </p:nvPr>
        </p:nvGraphicFramePr>
        <p:xfrm>
          <a:off x="157594" y="76624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Podemos afirmar que os ideais da Revolução Francesa interferiram nas lutas pela conquista da independência dos EUA? Justifique sua resposta.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489769"/>
              </p:ext>
            </p:extLst>
          </p:nvPr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137718"/>
              </p:ext>
            </p:extLst>
          </p:nvPr>
        </p:nvGraphicFramePr>
        <p:xfrm>
          <a:off x="200109" y="427447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502816"/>
              </p:ext>
            </p:extLst>
          </p:nvPr>
        </p:nvGraphicFramePr>
        <p:xfrm>
          <a:off x="181017" y="615737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0E7F0EF7-7A27-29EC-9954-7B32037B2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306989"/>
              </p:ext>
            </p:extLst>
          </p:nvPr>
        </p:nvGraphicFramePr>
        <p:xfrm>
          <a:off x="153263" y="807282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4365126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Podemos afirmar que os ideais da Revolução Francesa interferiram nas lutas pela conquista da independência dos países da América do Sul? Justifique sua resposta.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90233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647</TotalTime>
  <Words>174</Words>
  <Application>Microsoft Office PowerPoint</Application>
  <PresentationFormat>Papel A4 (210 x 297 mm)</PresentationFormat>
  <Paragraphs>28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74</cp:revision>
  <dcterms:created xsi:type="dcterms:W3CDTF">2022-07-31T15:12:23Z</dcterms:created>
  <dcterms:modified xsi:type="dcterms:W3CDTF">2023-06-12T13:32:45Z</dcterms:modified>
</cp:coreProperties>
</file>