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sldIdLst>
    <p:sldId id="284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>
        <p:scale>
          <a:sx n="77" d="100"/>
          <a:sy n="77" d="100"/>
        </p:scale>
        <p:origin x="1794" y="-1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610254"/>
            <a:ext cx="5931145" cy="511364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Revolução Industrial e seus impactos na produção e circulação de povos, produtos e</a:t>
            </a:r>
          </a:p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Culturas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(EF08HI03) Analisar os impactos da Revolução Industrial na produção e circulação de povos,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produtos e culturas.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8º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854956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foi a Revolução Industrial?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559353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Por que a Revolução Industrial foi o que garantiu a formação do capitalismo?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840832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causou o nascimento da indústria?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598348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era a situação dos trabalhadores durante a Revolução Industrial?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175040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Descreva o nome dos dois movimentos de trabalhadores no século XIX?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955499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 Revolução Industrial teve quantas fases?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477024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as consequências econômicas, sociais e tecnológicas que ocorrem durante este período?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/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/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434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968511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Identifique os principais impactos da Revolução Industrial na produção e circulação de povos, produtos e culturas.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13">
            <a:extLst>
              <a:ext uri="{FF2B5EF4-FFF2-40B4-BE49-F238E27FC236}">
                <a16:creationId xmlns:a16="http://schemas.microsoft.com/office/drawing/2014/main" id="{419E55C1-5DB1-CC05-C844-8FCB0DDCB29E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62997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CDA23F68-6EB1-4F5F-B810-1AB0E576D6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454653"/>
              </p:ext>
            </p:extLst>
          </p:nvPr>
        </p:nvGraphicFramePr>
        <p:xfrm>
          <a:off x="170586" y="346490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Explique de que forma a Revolução Industrial contribuiu para o aumento da produção e circulação de produtos e mercadorias em larga escala.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13">
            <a:extLst>
              <a:ext uri="{FF2B5EF4-FFF2-40B4-BE49-F238E27FC236}">
                <a16:creationId xmlns:a16="http://schemas.microsoft.com/office/drawing/2014/main" id="{0C1B87A8-167F-9755-CC69-FA226FBC5285}"/>
              </a:ext>
            </a:extLst>
          </p:cNvPr>
          <p:cNvGraphicFramePr>
            <a:graphicFrameLocks noGrp="1"/>
          </p:cNvGraphicFramePr>
          <p:nvPr/>
        </p:nvGraphicFramePr>
        <p:xfrm>
          <a:off x="166255" y="384672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32E99338-F766-14D0-68B8-E4AAC50FBF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909730"/>
              </p:ext>
            </p:extLst>
          </p:nvPr>
        </p:nvGraphicFramePr>
        <p:xfrm>
          <a:off x="170586" y="49486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Aplique os conhecimentos adquiridos sobre os efeitos da Revolução Industrial no processo de urbanização e migração do campo para a cidade.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ela 13">
            <a:extLst>
              <a:ext uri="{FF2B5EF4-FFF2-40B4-BE49-F238E27FC236}">
                <a16:creationId xmlns:a16="http://schemas.microsoft.com/office/drawing/2014/main" id="{441B6F99-B70F-62A7-6937-C7C5FA79DA69}"/>
              </a:ext>
            </a:extLst>
          </p:cNvPr>
          <p:cNvGraphicFramePr>
            <a:graphicFrameLocks noGrp="1"/>
          </p:cNvGraphicFramePr>
          <p:nvPr/>
        </p:nvGraphicFramePr>
        <p:xfrm>
          <a:off x="166255" y="5330447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008A6985-AEF2-FF40-4FDB-3793991AFB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921648"/>
              </p:ext>
            </p:extLst>
          </p:nvPr>
        </p:nvGraphicFramePr>
        <p:xfrm>
          <a:off x="170586" y="643235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Analise as consequências da Revolução Industrial na forma como as pessoas se organizavam em comunidades, famílias e sociedades.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692A0524-74A6-713A-89E7-83C639736F9F}"/>
              </a:ext>
            </a:extLst>
          </p:cNvPr>
          <p:cNvGraphicFramePr>
            <a:graphicFrameLocks noGrp="1"/>
          </p:cNvGraphicFramePr>
          <p:nvPr/>
        </p:nvGraphicFramePr>
        <p:xfrm>
          <a:off x="166255" y="681417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3313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684722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Avalie os impactos da Revolução Industrial na cultura e no modo de vida das pessoas, considerando aspectos como costumes, tradições e valores.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13">
            <a:extLst>
              <a:ext uri="{FF2B5EF4-FFF2-40B4-BE49-F238E27FC236}">
                <a16:creationId xmlns:a16="http://schemas.microsoft.com/office/drawing/2014/main" id="{419E55C1-5DB1-CC05-C844-8FCB0DDCB29E}"/>
              </a:ext>
            </a:extLst>
          </p:cNvPr>
          <p:cNvGraphicFramePr>
            <a:graphicFrameLocks noGrp="1"/>
          </p:cNvGraphicFramePr>
          <p:nvPr/>
        </p:nvGraphicFramePr>
        <p:xfrm>
          <a:off x="146768" y="252492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CDA23F68-6EB1-4F5F-B810-1AB0E576D6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604900"/>
              </p:ext>
            </p:extLst>
          </p:nvPr>
        </p:nvGraphicFramePr>
        <p:xfrm>
          <a:off x="159760" y="362683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Crie um texto discutindo como os avanços tecnológicos e as novas formas de produção da Revolução Industrial influenciaram a relação entre países e seus respectivos produtos e culturas.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13">
            <a:extLst>
              <a:ext uri="{FF2B5EF4-FFF2-40B4-BE49-F238E27FC236}">
                <a16:creationId xmlns:a16="http://schemas.microsoft.com/office/drawing/2014/main" id="{0C1B87A8-167F-9755-CC69-FA226FBC5285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4396740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5DAB7EEF-5950-8361-F869-ACDD5D166F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443674"/>
              </p:ext>
            </p:extLst>
          </p:nvPr>
        </p:nvGraphicFramePr>
        <p:xfrm>
          <a:off x="170586" y="550926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Explique como a Revolução Industrial impactou a produção de bens e a circulação de pessoas. Quais foram as principais mudanças observadas nesses aspectos?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4045222C-0010-18BE-A8DF-B944B4979C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862990"/>
              </p:ext>
            </p:extLst>
          </p:nvPr>
        </p:nvGraphicFramePr>
        <p:xfrm>
          <a:off x="166255" y="5919650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228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998244"/>
              </p:ext>
            </p:extLst>
          </p:nvPr>
        </p:nvGraphicFramePr>
        <p:xfrm>
          <a:off x="185347" y="1903058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foram os principais produtos que ganharam destaque durante a Revolução Industrial? Como esses produtos foram influenciados pelo avanço tecnológico e pela industrialização?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700869"/>
              </p:ext>
            </p:extLst>
          </p:nvPr>
        </p:nvGraphicFramePr>
        <p:xfrm>
          <a:off x="185347" y="3796808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Explique de que maneira a Revolução Industrial contribuiu para o surgimento de novas formas de transporte e comunicação. De que maneira esses avanços afetaram a circulação de pessoas, bens e informações?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227698"/>
              </p:ext>
            </p:extLst>
          </p:nvPr>
        </p:nvGraphicFramePr>
        <p:xfrm>
          <a:off x="161924" y="5690558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foram os impactos da Revolução Industrial na migração populacional? Como o êxodo rural e a concentração urbana foram influenciados pelo processo de industrialização?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602310"/>
              </p:ext>
            </p:extLst>
          </p:nvPr>
        </p:nvGraphicFramePr>
        <p:xfrm>
          <a:off x="204439" y="2302600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174350"/>
              </p:ext>
            </p:extLst>
          </p:nvPr>
        </p:nvGraphicFramePr>
        <p:xfrm>
          <a:off x="185347" y="418550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087846"/>
              </p:ext>
            </p:extLst>
          </p:nvPr>
        </p:nvGraphicFramePr>
        <p:xfrm>
          <a:off x="157593" y="6169733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344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970244"/>
              </p:ext>
            </p:extLst>
          </p:nvPr>
        </p:nvGraphicFramePr>
        <p:xfrm>
          <a:off x="161925" y="198118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Discorra sobre as consequências da Revolução Industrial na cultura e nos hábitos das pessoas. De que forma a industrialização influenciou a forma como as pessoas produzem, consomem e vivenciam a cultura?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8C9B763D-5D10-2DF0-B78A-AFD815C634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823349"/>
              </p:ext>
            </p:extLst>
          </p:nvPr>
        </p:nvGraphicFramePr>
        <p:xfrm>
          <a:off x="166255" y="387493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Até que ponto a Revolução Industrial promoveu o desenvolvimento econômico de diferentes regiões? Discuta como a industrialização afetou a desigualdade entre os países e quais as consequências desse processo.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782DD8CE-18BC-EE2E-F8DF-9A846ACD39C2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42853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3993DE18-2D16-F3C0-9ADB-AAB01D2EC1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304354"/>
              </p:ext>
            </p:extLst>
          </p:nvPr>
        </p:nvGraphicFramePr>
        <p:xfrm>
          <a:off x="170586" y="572200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Selecione informações sobre a Revolução Industrial.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13">
            <a:extLst>
              <a:ext uri="{FF2B5EF4-FFF2-40B4-BE49-F238E27FC236}">
                <a16:creationId xmlns:a16="http://schemas.microsoft.com/office/drawing/2014/main" id="{2DF09CEC-B1AA-E2E1-FD49-E5D71335E6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292644"/>
              </p:ext>
            </p:extLst>
          </p:nvPr>
        </p:nvGraphicFramePr>
        <p:xfrm>
          <a:off x="166255" y="6132399"/>
          <a:ext cx="6534151" cy="118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270955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270955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270955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270955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023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975444"/>
              </p:ext>
            </p:extLst>
          </p:nvPr>
        </p:nvGraphicFramePr>
        <p:xfrm>
          <a:off x="181017" y="1632778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Descreva as mudanças de viver, pensar, produzir e consumir das pessoas após a revolução industrial na Inglaterra.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430263"/>
              </p:ext>
            </p:extLst>
          </p:nvPr>
        </p:nvGraphicFramePr>
        <p:xfrm>
          <a:off x="181017" y="330106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Selecione informações para verificar quais são os 20 países mais industrializados do mundo.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220531"/>
              </p:ext>
            </p:extLst>
          </p:nvPr>
        </p:nvGraphicFramePr>
        <p:xfrm>
          <a:off x="157594" y="488166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Faça a análise de como a industrialização provocou uma ampliação da área urbana.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116450"/>
              </p:ext>
            </p:extLst>
          </p:nvPr>
        </p:nvGraphicFramePr>
        <p:xfrm>
          <a:off x="200109" y="2032320"/>
          <a:ext cx="6534151" cy="118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191871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191871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191871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191871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794920"/>
              </p:ext>
            </p:extLst>
          </p:nvPr>
        </p:nvGraphicFramePr>
        <p:xfrm>
          <a:off x="181017" y="3689754"/>
          <a:ext cx="6534151" cy="118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199237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199237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199237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199237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880882"/>
              </p:ext>
            </p:extLst>
          </p:nvPr>
        </p:nvGraphicFramePr>
        <p:xfrm>
          <a:off x="153263" y="5292050"/>
          <a:ext cx="6534151" cy="118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25330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25330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25330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25330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EB2A8280-614C-2C33-E69D-541DFB34F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179630"/>
              </p:ext>
            </p:extLst>
          </p:nvPr>
        </p:nvGraphicFramePr>
        <p:xfrm>
          <a:off x="157594" y="6480770"/>
          <a:ext cx="6529820" cy="5104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75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os elementos culturais sofreram mudanças após a Revolução Industrial no Brasil.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13">
            <a:extLst>
              <a:ext uri="{FF2B5EF4-FFF2-40B4-BE49-F238E27FC236}">
                <a16:creationId xmlns:a16="http://schemas.microsoft.com/office/drawing/2014/main" id="{9D4F4629-85CC-2A12-81AE-6F83115DC1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808572"/>
              </p:ext>
            </p:extLst>
          </p:nvPr>
        </p:nvGraphicFramePr>
        <p:xfrm>
          <a:off x="153263" y="6891160"/>
          <a:ext cx="6534151" cy="12393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09846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09846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09846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09846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6504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/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os elementos culturais sofreram mudanças após a Revolução Industrial no Brasil.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2124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663</TotalTime>
  <Words>669</Words>
  <Application>Microsoft Office PowerPoint</Application>
  <PresentationFormat>Papel A4 (210 x 297 mm)</PresentationFormat>
  <Paragraphs>99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72</cp:revision>
  <dcterms:created xsi:type="dcterms:W3CDTF">2022-07-31T15:12:23Z</dcterms:created>
  <dcterms:modified xsi:type="dcterms:W3CDTF">2023-09-13T13:08:42Z</dcterms:modified>
</cp:coreProperties>
</file>