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581997"/>
            <a:ext cx="5931145" cy="412875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Políticas de extermínio do indígena durante o Império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(EF08HI21) Identificar e analisar as políticas oficiais com relação ao indígena durante o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Império.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743686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era o indígena no período colonial?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983175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ocorreu com os indígenas após a constituição de 1824?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313228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é a política indigenista?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714135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o que é indigenismo?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643</TotalTime>
  <Words>93</Words>
  <Application>Microsoft Office PowerPoint</Application>
  <PresentationFormat>Papel A4 (210 x 297 mm)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72</cp:revision>
  <dcterms:created xsi:type="dcterms:W3CDTF">2022-07-31T15:12:23Z</dcterms:created>
  <dcterms:modified xsi:type="dcterms:W3CDTF">2023-05-22T13:52:37Z</dcterms:modified>
</cp:coreProperties>
</file>