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155245"/>
            <a:ext cx="5931145" cy="579075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28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Identidades e interculturalidades regionais: Estados Unidos da América, América espanhola</a:t>
            </a:r>
          </a:p>
          <a:p>
            <a:pPr algn="ctr"/>
            <a:r>
              <a:rPr lang="pt-BR" sz="28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 portuguesa e África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(EF08GE21) Analisar o papel ambiental e territorial da Antártica no contexto geopolítico, sua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relevância para os países da América do Sul e seu valor como área destinada à pesquisa e à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compreensão do ambiente global.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04677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importância ambiental da Antártica?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075511"/>
              </p:ext>
            </p:extLst>
          </p:nvPr>
        </p:nvGraphicFramePr>
        <p:xfrm>
          <a:off x="161924" y="3909714"/>
          <a:ext cx="6553243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7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as bases de 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científica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existente nesse continente?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109951"/>
              </p:ext>
            </p:extLst>
          </p:nvPr>
        </p:nvGraphicFramePr>
        <p:xfrm>
          <a:off x="185347" y="615347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são as pesquisas realizadas pelo Brasil nesse continente?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195398"/>
              </p:ext>
            </p:extLst>
          </p:nvPr>
        </p:nvGraphicFramePr>
        <p:xfrm>
          <a:off x="161924" y="242635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157747"/>
              </p:ext>
            </p:extLst>
          </p:nvPr>
        </p:nvGraphicFramePr>
        <p:xfrm>
          <a:off x="157594" y="464884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060666"/>
              </p:ext>
            </p:extLst>
          </p:nvPr>
        </p:nvGraphicFramePr>
        <p:xfrm>
          <a:off x="181017" y="675924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00917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a Antártica é de extrema importância para os países da América do Sul?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045025"/>
              </p:ext>
            </p:extLst>
          </p:nvPr>
        </p:nvGraphicFramePr>
        <p:xfrm>
          <a:off x="161924" y="3909714"/>
          <a:ext cx="6553243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7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Existe uma disputa entre os países do mundo para demarcar terras nesse continente? Explique sua resposta.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242635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464884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4164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666</TotalTime>
  <Words>170</Words>
  <Application>Microsoft Office PowerPoint</Application>
  <PresentationFormat>Papel A4 (210 x 297 mm)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63</cp:revision>
  <dcterms:created xsi:type="dcterms:W3CDTF">2022-07-31T15:12:23Z</dcterms:created>
  <dcterms:modified xsi:type="dcterms:W3CDTF">2023-06-12T13:16:14Z</dcterms:modified>
</cp:coreProperties>
</file>