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84" r:id="rId2"/>
    <p:sldId id="287" r:id="rId3"/>
    <p:sldId id="288" r:id="rId4"/>
    <p:sldId id="289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>
        <p:scale>
          <a:sx n="75" d="100"/>
          <a:sy n="75" d="100"/>
        </p:scale>
        <p:origin x="1818" y="-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1860008"/>
            <a:ext cx="5931145" cy="628319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6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Corporações e organismos internacionais e do</a:t>
            </a:r>
          </a:p>
          <a:p>
            <a:pPr algn="ctr"/>
            <a:r>
              <a:rPr lang="pt-BR" sz="36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Brasil na ordem econômica mundial</a:t>
            </a: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(EF08GE12) Compreender os objetivos e analisar a importância dos organismos de integração do território americano (Mercosul, OEA, OEI, Nafta, Unasul, Alba, Comunidade Andina, Aladi, entre outros).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8º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291172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a origem da ALADI?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068237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Quantos países compõem o MERCOSUL?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505219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o Objetivo da OEA?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121030"/>
              </p:ext>
            </p:extLst>
          </p:nvPr>
        </p:nvGraphicFramePr>
        <p:xfrm>
          <a:off x="157594" y="76624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 comunidade Andina é formada por países </a:t>
                      </a:r>
                      <a:r>
                        <a:rPr lang="pt-BR" sz="1200" b="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que pertencem a?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489769"/>
              </p:ext>
            </p:extLst>
          </p:nvPr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137718"/>
              </p:ext>
            </p:extLst>
          </p:nvPr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02816"/>
              </p:ext>
            </p:extLst>
          </p:nvPr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306989"/>
              </p:ext>
            </p:extLst>
          </p:nvPr>
        </p:nvGraphicFramePr>
        <p:xfrm>
          <a:off x="153263" y="80728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406182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Descreva a Unasul e em que ano foi fundada?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5993C02C-2864-31CB-C147-AE8C20F3D0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877397"/>
              </p:ext>
            </p:extLst>
          </p:nvPr>
        </p:nvGraphicFramePr>
        <p:xfrm>
          <a:off x="161925" y="3822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a </a:t>
                      </a:r>
                      <a:r>
                        <a:rPr lang="pt-BR" sz="1200" b="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importância dos 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países criarem blocos de ajuda econômica?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950FF602-04EA-3301-BE1C-81BA75994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700882"/>
              </p:ext>
            </p:extLst>
          </p:nvPr>
        </p:nvGraphicFramePr>
        <p:xfrm>
          <a:off x="181017" y="57164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importância do Mercosul, quais os países membros e como ocorrem os processos de cooperação dos países membros?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ela 13">
            <a:extLst>
              <a:ext uri="{FF2B5EF4-FFF2-40B4-BE49-F238E27FC236}">
                <a16:creationId xmlns:a16="http://schemas.microsoft.com/office/drawing/2014/main" id="{51E1FD5A-5A76-00E1-B5FE-F93151EE96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3452153"/>
              </p:ext>
            </p:extLst>
          </p:nvPr>
        </p:nvGraphicFramePr>
        <p:xfrm>
          <a:off x="157594" y="42330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3F91B65-386E-1BEB-7D02-C517A0B530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564515"/>
              </p:ext>
            </p:extLst>
          </p:nvPr>
        </p:nvGraphicFramePr>
        <p:xfrm>
          <a:off x="200109" y="61159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65506CEB-372B-4561-7447-67F3BA5AB3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916738"/>
              </p:ext>
            </p:extLst>
          </p:nvPr>
        </p:nvGraphicFramePr>
        <p:xfrm>
          <a:off x="181017" y="75720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importância do NAFTA, quais os países membros e como ocorrem os processos de cooperação dos países membros?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78915902-7700-5BE6-8216-2273991FDE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565874"/>
              </p:ext>
            </p:extLst>
          </p:nvPr>
        </p:nvGraphicFramePr>
        <p:xfrm>
          <a:off x="181017" y="79607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0323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538052"/>
              </p:ext>
            </p:extLst>
          </p:nvPr>
        </p:nvGraphicFramePr>
        <p:xfrm>
          <a:off x="157594" y="179503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Existe a possibilidade de uma cooperação entre os países do Mercosul e da União Europeia? Existem vantagens para o Brasil se isso ocorrer? Justifique sua resposta utilizando reportagens atuais sobre esse assunto.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135314"/>
              </p:ext>
            </p:extLst>
          </p:nvPr>
        </p:nvGraphicFramePr>
        <p:xfrm>
          <a:off x="153263" y="23197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26363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612</TotalTime>
  <Words>250</Words>
  <Application>Microsoft Office PowerPoint</Application>
  <PresentationFormat>Papel A4 (210 x 297 mm)</PresentationFormat>
  <Paragraphs>41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61</cp:revision>
  <dcterms:created xsi:type="dcterms:W3CDTF">2022-07-31T15:12:23Z</dcterms:created>
  <dcterms:modified xsi:type="dcterms:W3CDTF">2023-06-12T13:14:37Z</dcterms:modified>
</cp:coreProperties>
</file>