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sldIdLst>
    <p:sldId id="284" r:id="rId2"/>
    <p:sldId id="287" r:id="rId3"/>
    <p:sldId id="288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 varScale="1">
        <p:scale>
          <a:sx n="51" d="100"/>
          <a:sy n="51" d="100"/>
        </p:scale>
        <p:origin x="2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22/05/2023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759354"/>
            <a:ext cx="5931145" cy="582153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Corporações e organismos internacionais e do</a:t>
            </a:r>
          </a:p>
          <a:p>
            <a:pPr algn="ctr"/>
            <a:r>
              <a:rPr lang="pt-BR" sz="36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Brasil na ordem econômica mundial</a:t>
            </a:r>
          </a:p>
          <a:p>
            <a:pPr algn="ctr"/>
            <a:endParaRPr lang="pt-BR" sz="28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(EF08GE10) Distinguir e analisar conflitos e ações dos movimentos sociais brasileiros, no campo e na cidade, comparando com outros movimentos sociais existentes nos países latino-americanos.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82783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O que são movimentos sociais?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8º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AAC0E2B1-1A3E-2994-51A6-E81E8EA370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228453"/>
              </p:ext>
            </p:extLst>
          </p:nvPr>
        </p:nvGraphicFramePr>
        <p:xfrm>
          <a:off x="181017" y="38749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que ano por lei, foi constituído o direito de associação e liberdade de expressão?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B179F32A-D7BA-CAC3-A04B-D333B8D429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705260"/>
              </p:ext>
            </p:extLst>
          </p:nvPr>
        </p:nvGraphicFramePr>
        <p:xfrm>
          <a:off x="181017" y="57686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Quem criou o movimento Frente Negra no Brasil?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8265D6D6-D5F9-FA1D-28C6-3203D0F2C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405566"/>
              </p:ext>
            </p:extLst>
          </p:nvPr>
        </p:nvGraphicFramePr>
        <p:xfrm>
          <a:off x="157594" y="766243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os tipos de movimentos sociais?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489769"/>
              </p:ext>
            </p:extLst>
          </p:nvPr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F07693D4-6CD0-4270-2670-678DF33CB2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137718"/>
              </p:ext>
            </p:extLst>
          </p:nvPr>
        </p:nvGraphicFramePr>
        <p:xfrm>
          <a:off x="200109" y="4274474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3AC8E91E-B435-7338-C184-BB8E36C0EF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502816"/>
              </p:ext>
            </p:extLst>
          </p:nvPr>
        </p:nvGraphicFramePr>
        <p:xfrm>
          <a:off x="181017" y="6157376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0E7F0EF7-7A27-29EC-9954-7B32037B27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7306989"/>
              </p:ext>
            </p:extLst>
          </p:nvPr>
        </p:nvGraphicFramePr>
        <p:xfrm>
          <a:off x="153263" y="807282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8183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627085"/>
              </p:ext>
            </p:extLst>
          </p:nvPr>
        </p:nvGraphicFramePr>
        <p:xfrm>
          <a:off x="161925" y="1981182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Como é composto um movimento social?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Geografia – 7º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13" name="Tabela 13">
            <a:extLst>
              <a:ext uri="{FF2B5EF4-FFF2-40B4-BE49-F238E27FC236}">
                <a16:creationId xmlns:a16="http://schemas.microsoft.com/office/drawing/2014/main" id="{4A8ED098-FF20-4C06-EFE1-5683D18E958F}"/>
              </a:ext>
            </a:extLst>
          </p:cNvPr>
          <p:cNvGraphicFramePr>
            <a:graphicFrameLocks noGrp="1"/>
          </p:cNvGraphicFramePr>
          <p:nvPr/>
        </p:nvGraphicFramePr>
        <p:xfrm>
          <a:off x="157594" y="2391572"/>
          <a:ext cx="6534151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27705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0323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611</TotalTime>
  <Words>140</Words>
  <Application>Microsoft Office PowerPoint</Application>
  <PresentationFormat>Papel A4 (210 x 297 mm)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58</cp:revision>
  <dcterms:created xsi:type="dcterms:W3CDTF">2022-07-31T15:12:23Z</dcterms:created>
  <dcterms:modified xsi:type="dcterms:W3CDTF">2023-05-22T13:47:45Z</dcterms:modified>
</cp:coreProperties>
</file>