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89" y="1759354"/>
            <a:ext cx="5931145" cy="582153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Corporações e organismos internacionais e do</a:t>
            </a:r>
          </a:p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Brasil na ordem econômica mundial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(EF08GE10) Distinguir e analisar conflitos e ações dos movimentos sociais brasileiros, no campo e na cidade, comparando com outros movimentos sociais existentes nos países latino-americanos.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82783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são movimentos sociais?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228453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que ano por lei, foi constituído o direito de associação e liberdade de expressão?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05260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Quem criou o movimento Frente Negra no Brasil?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405566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os tipos de movimentos sociais?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627085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é composto um movimento social?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323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611</TotalTime>
  <Words>140</Words>
  <Application>Microsoft Office PowerPoint</Application>
  <PresentationFormat>Papel A4 (210 x 297 mm)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58</cp:revision>
  <dcterms:created xsi:type="dcterms:W3CDTF">2022-07-31T15:12:23Z</dcterms:created>
  <dcterms:modified xsi:type="dcterms:W3CDTF">2023-05-22T13:47:45Z</dcterms:modified>
</cp:coreProperties>
</file>