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713187"/>
            <a:ext cx="5931145" cy="591386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Diversidade e dinâmica da população mundial e</a:t>
            </a:r>
          </a:p>
          <a:p>
            <a:pPr algn="ctr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ocal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(EF08GE02) Relacionar fatos e situações representativas da história das famílias do Município em que se localiza a escola, considerando a diversidade e os fluxos migratórios da população mundial.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27514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foi a marca populacional que atingimos em 1800?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19556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país tem a maior distribuição populacional do planeta?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75000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as principais características para o crescimento populacional?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225233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foi a marca populacional que atingimos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2022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607</TotalTime>
  <Words>114</Words>
  <Application>Microsoft Office PowerPoint</Application>
  <PresentationFormat>Papel A4 (210 x 297 mm)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58</cp:revision>
  <dcterms:created xsi:type="dcterms:W3CDTF">2022-07-31T15:12:23Z</dcterms:created>
  <dcterms:modified xsi:type="dcterms:W3CDTF">2023-05-22T13:45:59Z</dcterms:modified>
</cp:coreProperties>
</file>