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1840812"/>
            <a:ext cx="5931145" cy="665252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Distribuição da população mundial e deslocamentos populacionais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(EF08GE01) Descrever as rotas de dispersão da população humana pelo planeta e os principais fluxos migratórios em diferentes períodos da história, discutindo os fatores históricos e condicionantes físico-naturais associados à distribuição da população humana pelos continentes.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650808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significa migração?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023025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os principais tipos de migração?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060874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Na sua família ocorreu a migração? Se sim, diga qual?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170417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Porque as pessoas migram no Brasil?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130275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as diferenças entre: Migrante, Emigrante e Imigrante?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6AE837D-A1B0-82CA-776E-3626DFF81E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458457"/>
              </p:ext>
            </p:extLst>
          </p:nvPr>
        </p:nvGraphicFramePr>
        <p:xfrm>
          <a:off x="161925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imigração regional?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1503E8C0-E425-0AFD-E2F6-1DFD9EA5E2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194919"/>
              </p:ext>
            </p:extLst>
          </p:nvPr>
        </p:nvGraphicFramePr>
        <p:xfrm>
          <a:off x="166255" y="4480697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3239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614</TotalTime>
  <Words>148</Words>
  <Application>Microsoft Office PowerPoint</Application>
  <PresentationFormat>Papel A4 (210 x 297 mm)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59</cp:revision>
  <dcterms:created xsi:type="dcterms:W3CDTF">2022-07-31T15:12:23Z</dcterms:created>
  <dcterms:modified xsi:type="dcterms:W3CDTF">2023-05-22T13:44:26Z</dcterms:modified>
</cp:coreProperties>
</file>