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>
        <p:scale>
          <a:sx n="62" d="100"/>
          <a:sy n="62" d="100"/>
        </p:scale>
        <p:origin x="210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121618"/>
            <a:ext cx="5931145" cy="57599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Uso consciente de energia elétrica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(EF08CI06) Discutir e avaliar usinas de geração de energia elétrica (termelétricas, hidrelétricas,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eólicas etc.), suas semelhanças e diferenças, seus impactos socioambientais, e como essa energia chega e é usada em sua cidade, comunidade, casa ou escola.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56006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é obtida a energia hidrelétrica?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448683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o processo que ocorre para gerar a energia eólica?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87372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é gerada a energia cinética?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817216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a função da energia solar?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710043"/>
              </p:ext>
            </p:extLst>
          </p:nvPr>
        </p:nvGraphicFramePr>
        <p:xfrm>
          <a:off x="161925" y="1981182"/>
          <a:ext cx="6437183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8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5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país é o maior produtor de energia nuclear?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9D882C5-9445-85E6-AA8C-FEF0C995F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585661"/>
              </p:ext>
            </p:extLst>
          </p:nvPr>
        </p:nvGraphicFramePr>
        <p:xfrm>
          <a:off x="170586" y="3874932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6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uma característica comum das usinas hidrelétricas, termelétricas e eólicas?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94FA9603-6CAA-2372-3327-74068EDB384C}"/>
              </a:ext>
            </a:extLst>
          </p:cNvPr>
          <p:cNvSpPr txBox="1"/>
          <p:nvPr/>
        </p:nvSpPr>
        <p:spPr>
          <a:xfrm>
            <a:off x="376962" y="4393444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Utilizam a energia do Sol para gerar eletricidade.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Dependem da queima de combustíveis fósseis.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Produzem energia de forma renovável.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Geram eletricidade a partir da energia geotérmica.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1440D2FF-C1AD-E124-45D3-DA81074849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047161"/>
              </p:ext>
            </p:extLst>
          </p:nvPr>
        </p:nvGraphicFramePr>
        <p:xfrm>
          <a:off x="170586" y="5409107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9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 impacto socioambiental comum das usinas termelétricas e hidrelétricas?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5ABA1E9E-5469-7C20-7A09-BE51D2E9CF50}"/>
              </a:ext>
            </a:extLst>
          </p:cNvPr>
          <p:cNvSpPr txBox="1"/>
          <p:nvPr/>
        </p:nvSpPr>
        <p:spPr>
          <a:xfrm>
            <a:off x="376962" y="5927619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Emissão de gases de efeito estufa.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Degradação do solo e contaminação da água.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Risco de vazamentos radioativos.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Alteração dos padrões de vento na região.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8F776AE0-0377-5BF3-1562-10EC263361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31641"/>
              </p:ext>
            </p:extLst>
          </p:nvPr>
        </p:nvGraphicFramePr>
        <p:xfrm>
          <a:off x="172752" y="6943282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2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uma diferença entre usinas termelétricas e usinas eólicas?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AB20F7CC-9D09-FDEF-9B1C-450DAAC8F9E0}"/>
              </a:ext>
            </a:extLst>
          </p:cNvPr>
          <p:cNvSpPr txBox="1"/>
          <p:nvPr/>
        </p:nvSpPr>
        <p:spPr>
          <a:xfrm>
            <a:off x="379128" y="7461794"/>
            <a:ext cx="632344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 primeira utiliza a energia do vento, enquanto a segunda queima combustíveis fósseis.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 primeira é mais sustentável, pois não emite gases poluentes, enquanto a segunda emite grandes quantidades de dióxido de carbono.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 primeira gera eletricidade de forma renovável, enquanto a segunda é considerada não renovável.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 primeira requer grandes áreas de terra, enquanto a segunda pode ser instalada em áreas urbanas.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087009"/>
              </p:ext>
            </p:extLst>
          </p:nvPr>
        </p:nvGraphicFramePr>
        <p:xfrm>
          <a:off x="161924" y="2037780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3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uma maneira de utilizar energia elétrica de forma eficiente e sustentável em casa ou na escola?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40E83DA4-1292-A093-AC81-EC68EDE72ADF}"/>
              </a:ext>
            </a:extLst>
          </p:cNvPr>
          <p:cNvSpPr txBox="1"/>
          <p:nvPr/>
        </p:nvSpPr>
        <p:spPr>
          <a:xfrm>
            <a:off x="368300" y="2556292"/>
            <a:ext cx="6323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Deixar as luzes e aparelhos eletrônicos ligados o tempo todo.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Utilizar eletrodomésticos antigos e ineficientes.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Optar por fontes de energia não renováveis.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Desligar os aparelhos eletrônicos quando não estão sendo utilizados.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653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4738</TotalTime>
  <Words>418</Words>
  <Application>Microsoft Office PowerPoint</Application>
  <PresentationFormat>Papel A4 (210 x 297 mm)</PresentationFormat>
  <Paragraphs>57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76</cp:revision>
  <dcterms:created xsi:type="dcterms:W3CDTF">2022-07-31T15:12:23Z</dcterms:created>
  <dcterms:modified xsi:type="dcterms:W3CDTF">2023-07-03T19:40:57Z</dcterms:modified>
</cp:coreProperties>
</file>