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84" r:id="rId2"/>
    <p:sldId id="287" r:id="rId3"/>
    <p:sldId id="288" r:id="rId4"/>
    <p:sldId id="286" r:id="rId5"/>
    <p:sldId id="289" r:id="rId6"/>
    <p:sldId id="290" r:id="rId7"/>
    <p:sldId id="291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>
        <p:scale>
          <a:sx n="89" d="100"/>
          <a:sy n="89" d="100"/>
        </p:scale>
        <p:origin x="1524" y="-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891059"/>
            <a:ext cx="5931145" cy="422109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Fontes e tipos de energia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(EF08CI01) Identificar e classificar diferentes fontes (renováveis e não renováveis) e tipos de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energia utilizados em residências, comunidades ou cidades.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997746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tipos de energia?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577831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a importância da energia hidrelétrica?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848937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importância da energia eólica?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951274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Porque as fontes de energia não renováveis são prejudiciais para o ambiente em que vivemos?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0252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você entende por energia mecânica?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75DCCCA-5344-1788-893D-A8F2477285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969537"/>
              </p:ext>
            </p:extLst>
          </p:nvPr>
        </p:nvGraphicFramePr>
        <p:xfrm>
          <a:off x="170586" y="398978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Pensando nos tempos atuais, qual a importância da energia elétrica para nossa vida?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975368DD-8335-DAB8-83EE-8B20E6679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907977"/>
              </p:ext>
            </p:extLst>
          </p:nvPr>
        </p:nvGraphicFramePr>
        <p:xfrm>
          <a:off x="166255" y="4400178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650733"/>
              </p:ext>
            </p:extLst>
          </p:nvPr>
        </p:nvGraphicFramePr>
        <p:xfrm>
          <a:off x="161924" y="2037780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 em grupo: Divida a turma em grupos e peça aos estudantes que pesquisem diferentes fontes de energia renováveis e não renováveis. Cada grupo pode se concentrar em uma fonte específica, como energia solar, energia eólica, petróleo, carvão etc. Eles devem criar apresentações ou pôsteres para compartilhar suas descobertas.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0FDB030-C772-92D2-194B-6BD61845E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371678"/>
              </p:ext>
            </p:extLst>
          </p:nvPr>
        </p:nvGraphicFramePr>
        <p:xfrm>
          <a:off x="161924" y="3061150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4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 sobre energias renováveis: Organize um debate em sala de aula onde os alunos possam discutir os prós e contras das diferentes fontes de energia renováveis, como energia solar, energia eólica, biomassa, etc. Eles podem apresentar argumentos a favor e contra cada fonte e discutir seu impacto no meio ambiente.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E65EA19-F1DB-80EC-8859-DBB457D9D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191946"/>
              </p:ext>
            </p:extLst>
          </p:nvPr>
        </p:nvGraphicFramePr>
        <p:xfrm>
          <a:off x="161924" y="4221846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Mapa das fontes de energia: Peça aos estudantes que criem um mapa mostrando as diferentes fontes de energia utilizadas em sua comunidade ou cidade. Eles devem identificar e marcar no mapa as usinas de energia, parques eólicos, instalações solares e outras fontes relevantes.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AA75AD8-1D9F-7F48-85B2-E05A8226A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192907"/>
              </p:ext>
            </p:extLst>
          </p:nvPr>
        </p:nvGraphicFramePr>
        <p:xfrm>
          <a:off x="161924" y="5353019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Visita a uma usina de energia: Organize uma visita a uma usina de energia próxima. Pode ser uma usina hidrelétrica, parque eólico, usina solar ou qualquer outra fonte de energia disponível na região. Os estudantes terão a oportunidade de ver de perto como a energia é gerada e discutir com os profissionais envolvidos.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A7D9692C-C804-7BFB-E862-6BB7A8D04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717037"/>
              </p:ext>
            </p:extLst>
          </p:nvPr>
        </p:nvGraphicFramePr>
        <p:xfrm>
          <a:off x="161924" y="648419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6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Construção de maquetes: Divida os alunos em grupos e peça que construam maquetes representando diferentes tipos de usinas de energia, como hidrelétrica, solar, eólica, térmica, etc. Eles podem usar materiais reciclados e apresentar suas maquetes para a turma, explicando o funcionamento de cada tipo de usina.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86DC7818-6F4E-F5F1-69D4-60AC4F1CD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356844"/>
              </p:ext>
            </p:extLst>
          </p:nvPr>
        </p:nvGraphicFramePr>
        <p:xfrm>
          <a:off x="161924" y="7615365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1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 sobre consumo de energia: Peça aos alunos que realizem uma pesquisa em suas casas para identificar quais fontes de energia são utilizadas em suas residências. Eles podem registrar o consumo de eletricidade, gás, energia solar, etc. e fazer uma análise dos resultados. Em seguida, podem discutir em sala de aula sobre como reduzir o consumo de energia não renovável.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584921"/>
              </p:ext>
            </p:extLst>
          </p:nvPr>
        </p:nvGraphicFramePr>
        <p:xfrm>
          <a:off x="161924" y="2037780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9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Jogo de memória: Crie um jogo de memória com cartas representando diferentes fontes de energia. Os alunos devem virar as cartas e encontrar os pares correspondentes. Ao fazer isso, eles terão a oportunidade de rever e memorizar as diferentes fontes de energia e sua classificação.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0FDB030-C772-92D2-194B-6BD61845E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902150"/>
              </p:ext>
            </p:extLst>
          </p:nvPr>
        </p:nvGraphicFramePr>
        <p:xfrm>
          <a:off x="161924" y="3123361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Painel informativo: Peça aos estudantes que criem um painel informativo sobre fontes de energia renováveis e não renováveis. Eles podem incluir imagens, descrições e exemplos de uso de cada fonte. O painel pode ser exibido na sala de aula ou em outros espaços da escola para compartilhar o conhecimento com outros alunos.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E65EA19-F1DB-80EC-8859-DBB457D9D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381803"/>
              </p:ext>
            </p:extLst>
          </p:nvPr>
        </p:nvGraphicFramePr>
        <p:xfrm>
          <a:off x="161924" y="4208943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6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 sobre sustentabilidade: Realize um debate em sala de aula sobre a importância da sustentabilidade na escolha das fontes de energia. Os estudantes devem discutir como as diferentes fontes afetam o meio ambiente, a disponibilidade futura e o desenvolvimento sustentável.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AA75AD8-1D9F-7F48-85B2-E05A8226A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166549"/>
              </p:ext>
            </p:extLst>
          </p:nvPr>
        </p:nvGraphicFramePr>
        <p:xfrm>
          <a:off x="161924" y="5294525"/>
          <a:ext cx="6521587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Projeto de conscientização: Peça aos alunos que desenvolvam um projeto de conscientização sobre o uso responsável de energia em suas comunidades. Eles podem criar panfletos, cartazes ou vídeos educativos para disseminar informações sobre as diferentes fontes de energia e promover a adoção de práticas sustentáveis.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061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54C1441C-7894-90E9-91E3-41AB36EABB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285960"/>
              </p:ext>
            </p:extLst>
          </p:nvPr>
        </p:nvGraphicFramePr>
        <p:xfrm>
          <a:off x="164089" y="1581452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2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Adriano 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Éric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 estavam conversando sobre fontes energéticas. Adriano estava falando que em sua casa a principal fonte de energia é por meio de painéis fotovoltaicos, que convertem energia solar em energia elétrica. Ele comentou também que o carro do seu pai é movido a álcool.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Éric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 disse que a energia de sua casa é proveniente de energia hidráulica e que o seu pai abastecia o carro com gasolina.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032C569D-2592-94D6-CFF7-037C109617D8}"/>
              </a:ext>
            </a:extLst>
          </p:cNvPr>
          <p:cNvSpPr txBox="1"/>
          <p:nvPr/>
        </p:nvSpPr>
        <p:spPr>
          <a:xfrm>
            <a:off x="379121" y="2773740"/>
            <a:ext cx="63664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São provenientes de fontes renováveis as energias solar, hidráulica e via combustão do etanol, enquanto que a gasolina é de fonte não-renovável.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São provenientes de fontes renováveis as energias solar e via combustão do etanol, enquanto que a gasolina e a hidráulica são de fontes não-renováveis.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São provenientes de fontes renováveis as energias solar, hidráulica, via combustão do etanol e gasolina.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São provenientes de fontes não-renováveis as energias solar, hidráulica, via combustão do etanol e a gasolina.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São provenientes de fontes renováveis a hidráulica, enquanto que as energias solar, via combustão do etanol e gasolina são de fontes não-renováveis.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CB51DA3C-1832-B852-F65E-22591B06A1C7}"/>
              </a:ext>
            </a:extLst>
          </p:cNvPr>
          <p:cNvSpPr txBox="1"/>
          <p:nvPr/>
        </p:nvSpPr>
        <p:spPr>
          <a:xfrm>
            <a:off x="379121" y="2542908"/>
            <a:ext cx="63664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A partir dessa conversa, em relação às fontes energéticas discutidas, sabe-se que:</a:t>
            </a:r>
          </a:p>
          <a:p>
            <a:endParaRPr lang="pt-BR" sz="1200" dirty="0"/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AEC89481-1068-A37D-E698-21D30F4ADF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125944"/>
              </p:ext>
            </p:extLst>
          </p:nvPr>
        </p:nvGraphicFramePr>
        <p:xfrm>
          <a:off x="161924" y="495300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1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energia gerada nas células fotovoltaicas provém da energia solar que é convertida em energia elétrica através do efeito fotoelétrico. A energia solar é classificada como de fonte renovável e limpa, devido ao seu baixo impacto ambiental.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C7F88C-56ED-6550-53A0-BA60ACA3F8F1}"/>
              </a:ext>
            </a:extLst>
          </p:cNvPr>
          <p:cNvSpPr txBox="1"/>
          <p:nvPr/>
        </p:nvSpPr>
        <p:spPr>
          <a:xfrm>
            <a:off x="325276" y="5997987"/>
            <a:ext cx="6366468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produção dessa energia não provoca emissão de ruídos significativos. Após instalação, a manutenção que as placas solares requerem é mínima.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Podem-se instalar placas solares em casas, empresas ou em parques solares, da menor até a maior escala. A energia pode ser produzida mesmo em dias nublados ou chuvosos.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A produção dessa energia não provoca emissão de gases de efeito estufa ou geração de resíduos. O custo da instalação de painéis fotovoltaicos é muito alto.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implantação de parques solares não é recomendada em qualquer região, devido à variação da incidência dos raios do sol. A eficiência da produção energética pode ser influenciada por situações climáticas.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energia não pode ser produzida durante o turno noturno. A instalação das células fotovoltaicas possui um custo alto. 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51E81D7-7C50-C9FE-45DA-31896B7EAC26}"/>
              </a:ext>
            </a:extLst>
          </p:cNvPr>
          <p:cNvSpPr txBox="1"/>
          <p:nvPr/>
        </p:nvSpPr>
        <p:spPr>
          <a:xfrm>
            <a:off x="289615" y="5529053"/>
            <a:ext cx="6312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Assinale a alternativa que indique uma vantagem e uma desvantagem dessa fonte energética.</a:t>
            </a:r>
          </a:p>
          <a:p>
            <a:pPr algn="just"/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983885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54C1441C-7894-90E9-91E3-41AB36EABB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751419"/>
              </p:ext>
            </p:extLst>
          </p:nvPr>
        </p:nvGraphicFramePr>
        <p:xfrm>
          <a:off x="164089" y="1637217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2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Ulan Bator, a capital da Mongólia, é considerada como a capital mais fria do mundo. As temperaturas médias no inverno costumam ser entre -20°C e -40°C. Como é um país com recursos hídricos e econômicos limitados, quase inteiramente o território do país é abastecido com energia proveniente de carvão mineral.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032C569D-2592-94D6-CFF7-037C109617D8}"/>
              </a:ext>
            </a:extLst>
          </p:cNvPr>
          <p:cNvSpPr txBox="1"/>
          <p:nvPr/>
        </p:nvSpPr>
        <p:spPr>
          <a:xfrm>
            <a:off x="325277" y="2641939"/>
            <a:ext cx="63664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É um exemplo de fonte de energia renovável. O carvão mineral é proveniente de produtos naturais, como árvores. Ao serem queimadas, as cinzas formadas são capazes de aumentar a fertilidade do solo, facilitando o crescimento de novas árvores.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É um exemplo de fonte de energia renovável. A queima do carvão mineral produz gases como CO</a:t>
            </a:r>
            <a:r>
              <a:rPr lang="pt-BR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CO e CH</a:t>
            </a:r>
            <a:r>
              <a:rPr lang="pt-BR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que podem ser reaproveitados como geradores de carbono para a produção de novos carvões.</a:t>
            </a:r>
          </a:p>
          <a:p>
            <a:pPr marL="228600" indent="-228600" algn="just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É um exemplo de fonte de energia renovável. Isso se deve, pois, o carvão mineral é um recurso barato em relação às outras fontes de energia, conferindo-o ótimo custo-benefício e sustentabilidade. 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É um exemplo de fonte de energia não renovável. Além de ser um recurso esgotável, é bastante poluente e danoso à saúde dos seres vivos, sendo relacionado principalmente relacionado ao agravamento do efeito estufa.</a:t>
            </a:r>
          </a:p>
          <a:p>
            <a:pPr marL="228600" indent="-228600" algn="just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É um exemplo de fonte de energia não renovável. Isso ocorre porque o carvão mineral é um dos produtos da queima do petróleo, que também é uma fonte de energia não renovável.</a:t>
            </a:r>
          </a:p>
          <a:p>
            <a:pPr marL="228600" lvl="0" indent="-228600" algn="just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15099FA-4232-7D46-BC61-916D7A3A4BFA}"/>
              </a:ext>
            </a:extLst>
          </p:cNvPr>
          <p:cNvSpPr txBox="1"/>
          <p:nvPr/>
        </p:nvSpPr>
        <p:spPr>
          <a:xfrm>
            <a:off x="325277" y="2364940"/>
            <a:ext cx="630108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A utilização do carvão mineral como recurso energético: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D88BBEC-343C-2DA4-1CC4-B38D4263C5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00610"/>
              </p:ext>
            </p:extLst>
          </p:nvPr>
        </p:nvGraphicFramePr>
        <p:xfrm>
          <a:off x="181016" y="5597014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9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Socorro e sua família se mudaram, pois gostariam de sair de uma grande cidade para uma região mais próxima à natureza e disfrutarem de uma vida mais ecologicamente aceitável. A cidade em que Socorro morava era abastecida por uma usina hidrelétrica, enquanto a atual cidade é abastecida por uma usina termoelétrica de carvão mineral.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AF54DC1E-7470-61BB-C39C-3B5B76F5FAF9}"/>
              </a:ext>
            </a:extLst>
          </p:cNvPr>
          <p:cNvSpPr txBox="1"/>
          <p:nvPr/>
        </p:nvSpPr>
        <p:spPr>
          <a:xfrm>
            <a:off x="325277" y="6889695"/>
            <a:ext cx="63664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Sim, pois o carvão mineral utilizado na usina termoelétrica é um recurso mais renovável que a água.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Sim, pois ambas as fontes de energia são renováveis, porém o consumo energético na cidade grande seria maior.</a:t>
            </a:r>
          </a:p>
          <a:p>
            <a:pPr marL="228600" indent="-228600" algn="just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Não, pois, apesar de haver alguns problemas ambientais na construção de usinas elétricas, a água é uma fonte renovável, enquanto o carvão mineral não é renovável.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Não, pois com a diminuição dos recursos hídricos, ambas as fontes de energia são consideradas como não renováveis.</a:t>
            </a:r>
          </a:p>
          <a:p>
            <a:pPr marL="228600" indent="-228600" algn="just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Talvez, dependendo de quantas vezes a nova cidade de Socorro é menor que a antiga.</a:t>
            </a:r>
          </a:p>
          <a:p>
            <a:pPr marL="228600" lvl="0" indent="-228600" algn="just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AE7D61E-0E5C-7582-0991-B41A08412277}"/>
              </a:ext>
            </a:extLst>
          </p:cNvPr>
          <p:cNvSpPr txBox="1"/>
          <p:nvPr/>
        </p:nvSpPr>
        <p:spPr>
          <a:xfrm>
            <a:off x="308082" y="6383862"/>
            <a:ext cx="62756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Considerando apenas a fonte de energia usufruída pela família de Socorro, ela teve sucesso no seu intuito de viver em condições mais ecológicas? 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/>
              <a:ea typeface="Verdan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1177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4732</TotalTime>
  <Words>1616</Words>
  <Application>Microsoft Office PowerPoint</Application>
  <PresentationFormat>Papel A4 (210 x 297 mm)</PresentationFormat>
  <Paragraphs>102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76</cp:revision>
  <dcterms:created xsi:type="dcterms:W3CDTF">2022-07-31T15:12:23Z</dcterms:created>
  <dcterms:modified xsi:type="dcterms:W3CDTF">2023-08-10T13:47:36Z</dcterms:modified>
</cp:coreProperties>
</file>