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8" r:id="rId3"/>
    <p:sldId id="289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798501"/>
            <a:ext cx="5931145" cy="609852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Processos de criação</a:t>
            </a:r>
            <a:endParaRPr lang="pt-BR" sz="4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(EF69AR23) Explorar e criar improvisações, composições, arranjos, jingles, trilhas sonoras,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entre outros, utilizando vozes, sons corporais e/ou instrumentos acústicos ou eletrônicos, convencionais ou não convencionais, expressando ideias musicais de maneira individual, coletiva e colaborativa.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3233D57-81D0-CCE4-3C59-185BA58B1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028282"/>
              </p:ext>
            </p:extLst>
          </p:nvPr>
        </p:nvGraphicFramePr>
        <p:xfrm>
          <a:off x="164090" y="1995275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Sessão de improvisação vocal: Divida os alunos em grupos e peça a cada grupo para criar uma improvisação vocal utilizando apenas vozes. Eles podem explorar diferentes estilos musicais, ritmos e melodias.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4323B83A-E9C1-0732-6A3B-F75A4FE25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173280"/>
              </p:ext>
            </p:extLst>
          </p:nvPr>
        </p:nvGraphicFramePr>
        <p:xfrm>
          <a:off x="161924" y="295755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Criação de trilhas sonoras: Peça aos alunos para assistir a um trecho de filme ou série sem a trilha sonora original e desafiá-los a criar uma trilha sonora para a cena usando instrumentos acústicos, eletrônicos ou sons corporais.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24561C0-285D-B89D-7597-5A6314077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539190"/>
              </p:ext>
            </p:extLst>
          </p:nvPr>
        </p:nvGraphicFramePr>
        <p:xfrm>
          <a:off x="161924" y="3923141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Composição coletiva: Divida a turma em pequenos grupos e peça a cada grupo para compor uma música original. Eles podem utilizar instrumentos acústicos, eletrônicos ou sons corporais. Em seguida, cada grupo pode apresentar sua composição para a turma toda.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9C889F0-F172-CD41-8515-DFC7FE7F3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299168"/>
              </p:ext>
            </p:extLst>
          </p:nvPr>
        </p:nvGraphicFramePr>
        <p:xfrm>
          <a:off x="161924" y="5071604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Improvisação com objetos não convencionais: Peça aos alunos para trazerem objetos não convencionais para a sala de aula (por exemplo, utensílios domésticos, objetos do cotidiano). Em seguida, desafie-os a criar uma improvisação utilizando esses objetos como instrumentos musicais.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14736FD-87B7-EF7F-1D05-B0B0793E3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658549"/>
              </p:ext>
            </p:extLst>
          </p:nvPr>
        </p:nvGraphicFramePr>
        <p:xfrm>
          <a:off x="161924" y="6211469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Arranjo de uma música conhecida: Escolha uma música conhecida e peça aos alunos para criar um arranjo para ela. Eles podem modificar a harmonia, a melodia, a instrumentação e adicionar elementos improvisados.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B2263566-C6F3-B494-4E2A-C0E401F2C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402989"/>
              </p:ext>
            </p:extLst>
          </p:nvPr>
        </p:nvGraphicFramePr>
        <p:xfrm>
          <a:off x="161924" y="7168454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Jingle publicitário: Peça aos alunos para criarem um jingle publicitário para um produto fictício ou real. Eles devem usar vozes, instrumentos acústicos ou eletrônicos para compor e gravar o jingle.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8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3233D57-81D0-CCE4-3C59-185BA58B1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334345"/>
              </p:ext>
            </p:extLst>
          </p:nvPr>
        </p:nvGraphicFramePr>
        <p:xfrm>
          <a:off x="164090" y="1995275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Experimentação com sons corporais: Realize uma oficina de sons corporais, ensinando aos alunos diferentes técnicas para criar sons percussivos e rítmicos com o próprio corpo. Em seguida, peça a eles para criar uma improvisação utilizando esses sons..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4323B83A-E9C1-0732-6A3B-F75A4FE25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889749"/>
              </p:ext>
            </p:extLst>
          </p:nvPr>
        </p:nvGraphicFramePr>
        <p:xfrm>
          <a:off x="161924" y="2950005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Colaboração musical online: Utilize plataformas digitais que permitem a colaboração musical online, como 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Soundtrap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ou 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BandLab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. Divida os alunos em grupos e peça a cada grupo para criar uma música colaborativa, adicionando camadas de vozes, instrumentos ou sons eletrônicos.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24561C0-285D-B89D-7597-5A6314077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89529"/>
              </p:ext>
            </p:extLst>
          </p:nvPr>
        </p:nvGraphicFramePr>
        <p:xfrm>
          <a:off x="161924" y="4087615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Criação de uma peça teatral musical: Divida a turma em grupos e peça a cada grupo para criar uma pequena peça teatral musical. Eles devem escrever o roteiro, criar as músicas e os arranjos, e realizar uma apresentação para a turma.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9C889F0-F172-CD41-8515-DFC7FE7F3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71678"/>
              </p:ext>
            </p:extLst>
          </p:nvPr>
        </p:nvGraphicFramePr>
        <p:xfrm>
          <a:off x="161924" y="5044069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Workshop de instrumentos não convencionais: Organize um workshop em que os alunos possam experimentar e explorar instrumentos musicais não convencionais, como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theremins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hang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drums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kalimbas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ou outros instrumentos étnicos. Eles podem aprender a tocar esses instrumentos e depois improvisar em grupo.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359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4619</TotalTime>
  <Words>528</Words>
  <Application>Microsoft Office PowerPoint</Application>
  <PresentationFormat>Papel A4 (210 x 297 mm)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80</cp:revision>
  <dcterms:created xsi:type="dcterms:W3CDTF">2022-07-31T15:12:23Z</dcterms:created>
  <dcterms:modified xsi:type="dcterms:W3CDTF">2023-07-03T20:00:58Z</dcterms:modified>
</cp:coreProperties>
</file>